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58" r:id="rId4"/>
    <p:sldId id="259" r:id="rId5"/>
    <p:sldId id="277" r:id="rId6"/>
    <p:sldId id="278" r:id="rId7"/>
    <p:sldId id="260" r:id="rId8"/>
    <p:sldId id="261" r:id="rId9"/>
    <p:sldId id="275" r:id="rId10"/>
    <p:sldId id="266" r:id="rId11"/>
    <p:sldId id="262" r:id="rId12"/>
    <p:sldId id="263" r:id="rId13"/>
    <p:sldId id="264" r:id="rId14"/>
    <p:sldId id="267" r:id="rId15"/>
    <p:sldId id="271" r:id="rId16"/>
    <p:sldId id="265" r:id="rId17"/>
    <p:sldId id="268" r:id="rId18"/>
    <p:sldId id="269" r:id="rId19"/>
    <p:sldId id="270" r:id="rId20"/>
    <p:sldId id="272" r:id="rId21"/>
    <p:sldId id="273"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87946" autoAdjust="0"/>
  </p:normalViewPr>
  <p:slideViewPr>
    <p:cSldViewPr>
      <p:cViewPr varScale="1">
        <p:scale>
          <a:sx n="83" d="100"/>
          <a:sy n="83" d="100"/>
        </p:scale>
        <p:origin x="1944" y="20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AB2A72-F3E2-436C-A1C3-F07B0919115D}" type="datetimeFigureOut">
              <a:rPr lang="en-US" smtClean="0"/>
              <a:t>4/22/16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2419E4-D1C5-4D5C-BF40-75C72F82D4AE}" type="slidenum">
              <a:rPr lang="en-US" smtClean="0"/>
              <a:t>‹#›</a:t>
            </a:fld>
            <a:endParaRPr lang="en-US"/>
          </a:p>
        </p:txBody>
      </p:sp>
    </p:spTree>
    <p:extLst>
      <p:ext uri="{BB962C8B-B14F-4D97-AF65-F5344CB8AC3E}">
        <p14:creationId xmlns:p14="http://schemas.microsoft.com/office/powerpoint/2010/main" val="21448371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smtClean="0"/>
              <a:t>Give audience background on yourself – history with APWA, current role, technical background.</a:t>
            </a:r>
          </a:p>
          <a:p>
            <a:pPr eaLnBrk="1" hangingPunct="1">
              <a:spcBef>
                <a:spcPct val="0"/>
              </a:spcBef>
            </a:pPr>
            <a:endParaRPr lang="en-US" altLang="en-US" dirty="0" smtClean="0"/>
          </a:p>
          <a:p>
            <a:pPr eaLnBrk="1" hangingPunct="1">
              <a:spcBef>
                <a:spcPct val="0"/>
              </a:spcBef>
            </a:pPr>
            <a:r>
              <a:rPr lang="en-US" altLang="en-US" dirty="0" smtClean="0"/>
              <a:t>If presenting to your chapter, describe how your chapter is structured compared to other APWA chapters.</a:t>
            </a:r>
          </a:p>
        </p:txBody>
      </p:sp>
      <p:sp>
        <p:nvSpPr>
          <p:cNvPr id="4" name="Slide Number Placeholder 3"/>
          <p:cNvSpPr>
            <a:spLocks noGrp="1"/>
          </p:cNvSpPr>
          <p:nvPr>
            <p:ph type="sldNum" sz="quarter" idx="10"/>
          </p:nvPr>
        </p:nvSpPr>
        <p:spPr/>
        <p:txBody>
          <a:bodyPr/>
          <a:lstStyle/>
          <a:p>
            <a:fld id="{842419E4-D1C5-4D5C-BF40-75C72F82D4AE}" type="slidenum">
              <a:rPr lang="en-US" smtClean="0"/>
              <a:t>1</a:t>
            </a:fld>
            <a:endParaRPr lang="en-US"/>
          </a:p>
        </p:txBody>
      </p:sp>
    </p:spTree>
    <p:extLst>
      <p:ext uri="{BB962C8B-B14F-4D97-AF65-F5344CB8AC3E}">
        <p14:creationId xmlns:p14="http://schemas.microsoft.com/office/powerpoint/2010/main" val="12961294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altLang="en-US" dirty="0" smtClean="0"/>
              <a:t>APWA has long been a leader in public works and saw both the need and opportunity to take a leadership role in driving toward sustainability, as it relates to public infrastructure. The Board of Directors created the APWA Center for Sustainability in 2008, establishing these four goals for the Center.</a:t>
            </a:r>
          </a:p>
        </p:txBody>
      </p:sp>
      <p:sp>
        <p:nvSpPr>
          <p:cNvPr id="4" name="Slide Number Placeholder 3"/>
          <p:cNvSpPr>
            <a:spLocks noGrp="1"/>
          </p:cNvSpPr>
          <p:nvPr>
            <p:ph type="sldNum" sz="quarter" idx="10"/>
          </p:nvPr>
        </p:nvSpPr>
        <p:spPr/>
        <p:txBody>
          <a:bodyPr/>
          <a:lstStyle/>
          <a:p>
            <a:fld id="{842419E4-D1C5-4D5C-BF40-75C72F82D4AE}" type="slidenum">
              <a:rPr lang="en-US" smtClean="0"/>
              <a:t>10</a:t>
            </a:fld>
            <a:endParaRPr lang="en-US"/>
          </a:p>
        </p:txBody>
      </p:sp>
    </p:spTree>
    <p:extLst>
      <p:ext uri="{BB962C8B-B14F-4D97-AF65-F5344CB8AC3E}">
        <p14:creationId xmlns:p14="http://schemas.microsoft.com/office/powerpoint/2010/main" val="12961294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ct val="0"/>
              </a:spcBef>
              <a:spcAft>
                <a:spcPts val="0"/>
              </a:spcAft>
              <a:buClrTx/>
              <a:buSzTx/>
              <a:buFontTx/>
              <a:buNone/>
              <a:tabLst/>
              <a:defRPr/>
            </a:pPr>
            <a:endParaRPr lang="en-US" altLang="en-US" dirty="0" smtClean="0"/>
          </a:p>
        </p:txBody>
      </p:sp>
      <p:sp>
        <p:nvSpPr>
          <p:cNvPr id="4" name="Slide Number Placeholder 3"/>
          <p:cNvSpPr>
            <a:spLocks noGrp="1"/>
          </p:cNvSpPr>
          <p:nvPr>
            <p:ph type="sldNum" sz="quarter" idx="10"/>
          </p:nvPr>
        </p:nvSpPr>
        <p:spPr/>
        <p:txBody>
          <a:bodyPr/>
          <a:lstStyle/>
          <a:p>
            <a:fld id="{842419E4-D1C5-4D5C-BF40-75C72F82D4AE}" type="slidenum">
              <a:rPr lang="en-US" smtClean="0"/>
              <a:t>11</a:t>
            </a:fld>
            <a:endParaRPr lang="en-US"/>
          </a:p>
        </p:txBody>
      </p:sp>
    </p:spTree>
    <p:extLst>
      <p:ext uri="{BB962C8B-B14F-4D97-AF65-F5344CB8AC3E}">
        <p14:creationId xmlns:p14="http://schemas.microsoft.com/office/powerpoint/2010/main" val="12961294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ct val="0"/>
              </a:spcBef>
              <a:spcAft>
                <a:spcPts val="0"/>
              </a:spcAft>
              <a:buClrTx/>
              <a:buSzTx/>
              <a:buFontTx/>
              <a:buNone/>
              <a:tabLst/>
              <a:defRPr/>
            </a:pPr>
            <a:endParaRPr lang="en-US" altLang="en-US" dirty="0" smtClean="0"/>
          </a:p>
        </p:txBody>
      </p:sp>
      <p:sp>
        <p:nvSpPr>
          <p:cNvPr id="4" name="Slide Number Placeholder 3"/>
          <p:cNvSpPr>
            <a:spLocks noGrp="1"/>
          </p:cNvSpPr>
          <p:nvPr>
            <p:ph type="sldNum" sz="quarter" idx="10"/>
          </p:nvPr>
        </p:nvSpPr>
        <p:spPr/>
        <p:txBody>
          <a:bodyPr/>
          <a:lstStyle/>
          <a:p>
            <a:fld id="{842419E4-D1C5-4D5C-BF40-75C72F82D4AE}" type="slidenum">
              <a:rPr lang="en-US" smtClean="0"/>
              <a:t>12</a:t>
            </a:fld>
            <a:endParaRPr lang="en-US"/>
          </a:p>
        </p:txBody>
      </p:sp>
    </p:spTree>
    <p:extLst>
      <p:ext uri="{BB962C8B-B14F-4D97-AF65-F5344CB8AC3E}">
        <p14:creationId xmlns:p14="http://schemas.microsoft.com/office/powerpoint/2010/main" val="12961294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Key Strategy Elements:</a:t>
            </a:r>
          </a:p>
          <a:p>
            <a:pPr marL="232943" indent="-232943" eaLnBrk="1" fontAlgn="auto" hangingPunct="1">
              <a:spcBef>
                <a:spcPts val="0"/>
              </a:spcBef>
              <a:spcAft>
                <a:spcPts val="0"/>
              </a:spcAft>
              <a:buFont typeface="+mj-lt"/>
              <a:buAutoNum type="arabicPeriod"/>
              <a:defRPr/>
            </a:pPr>
            <a:r>
              <a:rPr lang="en-US" dirty="0" smtClean="0"/>
              <a:t>Establish the recognition of the relevance and importance of sustainability in public works;</a:t>
            </a:r>
          </a:p>
          <a:p>
            <a:pPr marL="232943" indent="-232943" eaLnBrk="1" fontAlgn="auto" hangingPunct="1">
              <a:spcBef>
                <a:spcPts val="0"/>
              </a:spcBef>
              <a:spcAft>
                <a:spcPts val="0"/>
              </a:spcAft>
              <a:buFont typeface="+mj-lt"/>
              <a:buAutoNum type="arabicPeriod"/>
              <a:defRPr/>
            </a:pPr>
            <a:r>
              <a:rPr lang="en-US" dirty="0" smtClean="0"/>
              <a:t>Influence and nurture the enabling environment for implementation of sustainability concepts in public works;</a:t>
            </a:r>
          </a:p>
          <a:p>
            <a:pPr marL="232943" indent="-232943" eaLnBrk="1" fontAlgn="auto" hangingPunct="1">
              <a:spcBef>
                <a:spcPts val="0"/>
              </a:spcBef>
              <a:spcAft>
                <a:spcPts val="0"/>
              </a:spcAft>
              <a:buFont typeface="+mj-lt"/>
              <a:buAutoNum type="arabicPeriod"/>
              <a:defRPr/>
            </a:pPr>
            <a:r>
              <a:rPr lang="en-US" dirty="0" smtClean="0"/>
              <a:t>Build capacity (knowledge, methods, tools, etc.) of public works professionals to make decisions and act to integrate sustainability in public works; and</a:t>
            </a:r>
          </a:p>
          <a:p>
            <a:pPr marL="232943" indent="-232943" eaLnBrk="1" fontAlgn="auto" hangingPunct="1">
              <a:spcBef>
                <a:spcPts val="0"/>
              </a:spcBef>
              <a:spcAft>
                <a:spcPts val="0"/>
              </a:spcAft>
              <a:buFont typeface="+mj-lt"/>
              <a:buAutoNum type="arabicPeriod"/>
              <a:defRPr/>
            </a:pPr>
            <a:r>
              <a:rPr lang="en-US" dirty="0" smtClean="0"/>
              <a:t>Lead stewardship locally, nationally and internationally.</a:t>
            </a:r>
          </a:p>
          <a:p>
            <a:pPr marL="174708" indent="-174708" eaLnBrk="1" fontAlgn="auto" hangingPunct="1">
              <a:spcBef>
                <a:spcPts val="0"/>
              </a:spcBef>
              <a:spcAft>
                <a:spcPts val="0"/>
              </a:spcAft>
              <a:buFont typeface="Arial" panose="020B0604020202020204" pitchFamily="34" charset="0"/>
              <a:buChar char="•"/>
              <a:defRPr/>
            </a:pPr>
            <a:endParaRPr lang="en-US" dirty="0" smtClean="0"/>
          </a:p>
          <a:p>
            <a:pPr eaLnBrk="1" fontAlgn="auto" hangingPunct="1">
              <a:spcBef>
                <a:spcPts val="0"/>
              </a:spcBef>
              <a:spcAft>
                <a:spcPts val="0"/>
              </a:spcAft>
              <a:defRPr/>
            </a:pPr>
            <a:r>
              <a:rPr lang="en-US" dirty="0" smtClean="0"/>
              <a:t>Goals to Achieve Strategy Elements:</a:t>
            </a:r>
          </a:p>
          <a:p>
            <a:pPr marL="232943" indent="-232943" eaLnBrk="1" fontAlgn="auto" hangingPunct="1">
              <a:spcBef>
                <a:spcPts val="0"/>
              </a:spcBef>
              <a:spcAft>
                <a:spcPts val="0"/>
              </a:spcAft>
              <a:buFont typeface="+mj-lt"/>
              <a:buAutoNum type="arabicPeriod"/>
              <a:defRPr/>
            </a:pPr>
            <a:r>
              <a:rPr lang="en-US" dirty="0" smtClean="0"/>
              <a:t>Sustainability &amp; APWA Operations -- Institutionalize sustainability principles and practices into all APWA operations;</a:t>
            </a:r>
          </a:p>
          <a:p>
            <a:pPr marL="232943" indent="-232943" eaLnBrk="1" fontAlgn="auto" hangingPunct="1">
              <a:spcBef>
                <a:spcPts val="0"/>
              </a:spcBef>
              <a:spcAft>
                <a:spcPts val="0"/>
              </a:spcAft>
              <a:buFont typeface="+mj-lt"/>
              <a:buAutoNum type="arabicPeriod"/>
              <a:defRPr/>
            </a:pPr>
            <a:r>
              <a:rPr lang="en-US" dirty="0" smtClean="0"/>
              <a:t>Marketing &amp; Outreach -- Design and execute an effective marketing and outreach program on Center for Sustainability activities, resources and accomplishments;</a:t>
            </a:r>
          </a:p>
          <a:p>
            <a:pPr marL="232943" indent="-232943" eaLnBrk="1" fontAlgn="auto" hangingPunct="1">
              <a:spcBef>
                <a:spcPts val="0"/>
              </a:spcBef>
              <a:spcAft>
                <a:spcPts val="0"/>
              </a:spcAft>
              <a:buFont typeface="+mj-lt"/>
              <a:buAutoNum type="arabicPeriod"/>
              <a:defRPr/>
            </a:pPr>
            <a:r>
              <a:rPr lang="en-US" dirty="0" smtClean="0"/>
              <a:t>Leverage APWA Resources – Leverage existing APWA resources, programs and initiatives to fully integrate sustainability throughout all APWA offerings;</a:t>
            </a:r>
          </a:p>
          <a:p>
            <a:pPr marL="232943" indent="-232943" eaLnBrk="1" fontAlgn="auto" hangingPunct="1">
              <a:spcBef>
                <a:spcPts val="0"/>
              </a:spcBef>
              <a:spcAft>
                <a:spcPts val="0"/>
              </a:spcAft>
              <a:buFont typeface="+mj-lt"/>
              <a:buAutoNum type="arabicPeriod"/>
              <a:defRPr/>
            </a:pPr>
            <a:r>
              <a:rPr lang="en-US" dirty="0" smtClean="0"/>
              <a:t>Envision – Promote and support the Institute for Sustainable Infrastructure and the Envision Rating System;</a:t>
            </a:r>
          </a:p>
          <a:p>
            <a:pPr marL="232943" indent="-232943" eaLnBrk="1" fontAlgn="auto" hangingPunct="1">
              <a:spcBef>
                <a:spcPts val="0"/>
              </a:spcBef>
              <a:spcAft>
                <a:spcPts val="0"/>
              </a:spcAft>
              <a:buFont typeface="+mj-lt"/>
              <a:buAutoNum type="arabicPeriod"/>
              <a:defRPr/>
            </a:pPr>
            <a:r>
              <a:rPr lang="en-US" dirty="0" smtClean="0"/>
              <a:t>Next Generation – Develop the next generation of sustainability leaders; and</a:t>
            </a:r>
          </a:p>
          <a:p>
            <a:pPr marL="232943" indent="-232943" eaLnBrk="1" fontAlgn="auto" hangingPunct="1">
              <a:spcBef>
                <a:spcPts val="0"/>
              </a:spcBef>
              <a:spcAft>
                <a:spcPts val="0"/>
              </a:spcAft>
              <a:buFont typeface="+mj-lt"/>
              <a:buAutoNum type="arabicPeriod"/>
              <a:defRPr/>
            </a:pPr>
            <a:r>
              <a:rPr lang="en-US" dirty="0" smtClean="0"/>
              <a:t>Community Sustainability – Establish APWA as a leader on sustainability with other organizations considered key to influencing community sustainability.</a:t>
            </a:r>
          </a:p>
        </p:txBody>
      </p:sp>
      <p:sp>
        <p:nvSpPr>
          <p:cNvPr id="4" name="Slide Number Placeholder 3"/>
          <p:cNvSpPr>
            <a:spLocks noGrp="1"/>
          </p:cNvSpPr>
          <p:nvPr>
            <p:ph type="sldNum" sz="quarter" idx="10"/>
          </p:nvPr>
        </p:nvSpPr>
        <p:spPr/>
        <p:txBody>
          <a:bodyPr/>
          <a:lstStyle/>
          <a:p>
            <a:fld id="{842419E4-D1C5-4D5C-BF40-75C72F82D4AE}" type="slidenum">
              <a:rPr lang="en-US" smtClean="0"/>
              <a:t>13</a:t>
            </a:fld>
            <a:endParaRPr lang="en-US"/>
          </a:p>
        </p:txBody>
      </p:sp>
    </p:spTree>
    <p:extLst>
      <p:ext uri="{BB962C8B-B14F-4D97-AF65-F5344CB8AC3E}">
        <p14:creationId xmlns:p14="http://schemas.microsoft.com/office/powerpoint/2010/main" val="12961294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fontAlgn="auto" hangingPunct="1">
              <a:spcBef>
                <a:spcPct val="0"/>
              </a:spcBef>
              <a:spcAft>
                <a:spcPts val="0"/>
              </a:spcAft>
              <a:buFont typeface="Arial" panose="020B0604020202020204" pitchFamily="34" charset="0"/>
              <a:buNone/>
              <a:defRPr/>
            </a:pPr>
            <a:r>
              <a:rPr lang="en-US" dirty="0" smtClean="0">
                <a:solidFill>
                  <a:prstClr val="black"/>
                </a:solidFill>
              </a:rPr>
              <a:t>We are going to get there by engaging all aspects of public works in sustainability not just one area, one department or one project.</a:t>
            </a:r>
          </a:p>
        </p:txBody>
      </p:sp>
      <p:sp>
        <p:nvSpPr>
          <p:cNvPr id="4" name="Slide Number Placeholder 3"/>
          <p:cNvSpPr>
            <a:spLocks noGrp="1"/>
          </p:cNvSpPr>
          <p:nvPr>
            <p:ph type="sldNum" sz="quarter" idx="10"/>
          </p:nvPr>
        </p:nvSpPr>
        <p:spPr/>
        <p:txBody>
          <a:bodyPr/>
          <a:lstStyle/>
          <a:p>
            <a:fld id="{842419E4-D1C5-4D5C-BF40-75C72F82D4AE}" type="slidenum">
              <a:rPr lang="en-US" smtClean="0"/>
              <a:t>14</a:t>
            </a:fld>
            <a:endParaRPr lang="en-US"/>
          </a:p>
        </p:txBody>
      </p:sp>
    </p:spTree>
    <p:extLst>
      <p:ext uri="{BB962C8B-B14F-4D97-AF65-F5344CB8AC3E}">
        <p14:creationId xmlns:p14="http://schemas.microsoft.com/office/powerpoint/2010/main" val="12961294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fontAlgn="auto" hangingPunct="1">
              <a:spcBef>
                <a:spcPct val="0"/>
              </a:spcBef>
              <a:spcAft>
                <a:spcPts val="0"/>
              </a:spcAft>
              <a:buFont typeface="Arial" panose="020B0604020202020204" pitchFamily="34" charset="0"/>
              <a:buNone/>
              <a:defRPr/>
            </a:pPr>
            <a:endParaRPr lang="en-US" dirty="0" smtClean="0">
              <a:solidFill>
                <a:prstClr val="black"/>
              </a:solidFill>
            </a:endParaRPr>
          </a:p>
        </p:txBody>
      </p:sp>
      <p:sp>
        <p:nvSpPr>
          <p:cNvPr id="4" name="Slide Number Placeholder 3"/>
          <p:cNvSpPr>
            <a:spLocks noGrp="1"/>
          </p:cNvSpPr>
          <p:nvPr>
            <p:ph type="sldNum" sz="quarter" idx="10"/>
          </p:nvPr>
        </p:nvSpPr>
        <p:spPr/>
        <p:txBody>
          <a:bodyPr/>
          <a:lstStyle/>
          <a:p>
            <a:fld id="{842419E4-D1C5-4D5C-BF40-75C72F82D4AE}" type="slidenum">
              <a:rPr lang="en-US" smtClean="0"/>
              <a:t>15</a:t>
            </a:fld>
            <a:endParaRPr lang="en-US"/>
          </a:p>
        </p:txBody>
      </p:sp>
    </p:spTree>
    <p:extLst>
      <p:ext uri="{BB962C8B-B14F-4D97-AF65-F5344CB8AC3E}">
        <p14:creationId xmlns:p14="http://schemas.microsoft.com/office/powerpoint/2010/main" val="12961294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fontAlgn="auto" hangingPunct="1">
              <a:spcBef>
                <a:spcPct val="0"/>
              </a:spcBef>
              <a:spcAft>
                <a:spcPts val="0"/>
              </a:spcAft>
              <a:defRPr/>
            </a:pPr>
            <a:r>
              <a:rPr lang="en-US" dirty="0" smtClean="0">
                <a:solidFill>
                  <a:prstClr val="black"/>
                </a:solidFill>
              </a:rPr>
              <a:t>Stewards of Sustainability video available on APWA TV on YouTube.com.  As noted in the video, this is a valuable tool for those wishing to incorporate sustainability into their public works. White papers on each principle are drafted and available on the website to help members better understand and apply the 12 principles.</a:t>
            </a:r>
          </a:p>
          <a:p>
            <a:pPr marL="236622" indent="-236622" eaLnBrk="1" fontAlgn="auto" hangingPunct="1">
              <a:spcBef>
                <a:spcPct val="0"/>
              </a:spcBef>
              <a:spcAft>
                <a:spcPts val="0"/>
              </a:spcAft>
              <a:buFont typeface="Arial" panose="020B0604020202020204" pitchFamily="34" charset="0"/>
              <a:buChar char="•"/>
              <a:defRPr/>
            </a:pPr>
            <a:r>
              <a:rPr lang="en-US" dirty="0" smtClean="0">
                <a:solidFill>
                  <a:prstClr val="black"/>
                </a:solidFill>
              </a:rPr>
              <a:t>Recognize Community as a System</a:t>
            </a:r>
          </a:p>
          <a:p>
            <a:pPr marL="236622" indent="-236622" eaLnBrk="1" fontAlgn="auto" hangingPunct="1">
              <a:spcBef>
                <a:spcPct val="0"/>
              </a:spcBef>
              <a:spcAft>
                <a:spcPts val="0"/>
              </a:spcAft>
              <a:buFont typeface="Arial" panose="020B0604020202020204" pitchFamily="34" charset="0"/>
              <a:buChar char="•"/>
              <a:defRPr/>
            </a:pPr>
            <a:r>
              <a:rPr lang="en-US" dirty="0" smtClean="0">
                <a:solidFill>
                  <a:prstClr val="black"/>
                </a:solidFill>
              </a:rPr>
              <a:t>Redevelop First</a:t>
            </a:r>
          </a:p>
          <a:p>
            <a:pPr marL="236622" indent="-236622" eaLnBrk="1" fontAlgn="auto" hangingPunct="1">
              <a:spcBef>
                <a:spcPct val="0"/>
              </a:spcBef>
              <a:spcAft>
                <a:spcPts val="0"/>
              </a:spcAft>
              <a:buFont typeface="Arial" panose="020B0604020202020204" pitchFamily="34" charset="0"/>
              <a:buChar char="•"/>
              <a:defRPr/>
            </a:pPr>
            <a:r>
              <a:rPr lang="en-US" dirty="0" smtClean="0">
                <a:solidFill>
                  <a:prstClr val="black"/>
                </a:solidFill>
              </a:rPr>
              <a:t>Provide Efficient Infrastructure</a:t>
            </a:r>
          </a:p>
          <a:p>
            <a:pPr marL="236622" indent="-236622" eaLnBrk="1" fontAlgn="auto" hangingPunct="1">
              <a:spcBef>
                <a:spcPct val="0"/>
              </a:spcBef>
              <a:spcAft>
                <a:spcPts val="0"/>
              </a:spcAft>
              <a:buFont typeface="Arial" panose="020B0604020202020204" pitchFamily="34" charset="0"/>
              <a:buChar char="•"/>
              <a:defRPr/>
            </a:pPr>
            <a:r>
              <a:rPr lang="en-US" dirty="0" smtClean="0">
                <a:solidFill>
                  <a:prstClr val="black"/>
                </a:solidFill>
              </a:rPr>
              <a:t>Support Concentrated Development </a:t>
            </a:r>
          </a:p>
          <a:p>
            <a:pPr marL="236622" indent="-236622" eaLnBrk="1" fontAlgn="auto" hangingPunct="1">
              <a:spcBef>
                <a:spcPct val="0"/>
              </a:spcBef>
              <a:spcAft>
                <a:spcPts val="0"/>
              </a:spcAft>
              <a:buFont typeface="Arial" panose="020B0604020202020204" pitchFamily="34" charset="0"/>
              <a:buChar char="•"/>
              <a:defRPr/>
            </a:pPr>
            <a:r>
              <a:rPr lang="en-US" dirty="0" smtClean="0">
                <a:solidFill>
                  <a:prstClr val="black"/>
                </a:solidFill>
              </a:rPr>
              <a:t>Restore and Enhance the Environment</a:t>
            </a:r>
          </a:p>
          <a:p>
            <a:pPr marL="236622" indent="-236622" eaLnBrk="1" fontAlgn="auto" hangingPunct="1">
              <a:spcBef>
                <a:spcPct val="0"/>
              </a:spcBef>
              <a:spcAft>
                <a:spcPts val="0"/>
              </a:spcAft>
              <a:buFont typeface="Arial" panose="020B0604020202020204" pitchFamily="34" charset="0"/>
              <a:buChar char="•"/>
              <a:defRPr/>
            </a:pPr>
            <a:r>
              <a:rPr lang="en-US" dirty="0" smtClean="0">
                <a:solidFill>
                  <a:prstClr val="black"/>
                </a:solidFill>
              </a:rPr>
              <a:t>Enhance Recreational and Heritage Resources </a:t>
            </a:r>
          </a:p>
          <a:p>
            <a:pPr marL="236622" indent="-236622" eaLnBrk="1" fontAlgn="auto" hangingPunct="1">
              <a:spcBef>
                <a:spcPct val="0"/>
              </a:spcBef>
              <a:spcAft>
                <a:spcPts val="0"/>
              </a:spcAft>
              <a:buFont typeface="Arial" panose="020B0604020202020204" pitchFamily="34" charset="0"/>
              <a:buChar char="•"/>
              <a:defRPr/>
            </a:pPr>
            <a:r>
              <a:rPr lang="en-US" dirty="0" smtClean="0">
                <a:solidFill>
                  <a:prstClr val="black"/>
                </a:solidFill>
              </a:rPr>
              <a:t>Plan Regionally; Implement Locally</a:t>
            </a:r>
          </a:p>
          <a:p>
            <a:pPr marL="236622" indent="-236622" eaLnBrk="1" fontAlgn="auto" hangingPunct="1">
              <a:spcBef>
                <a:spcPct val="0"/>
              </a:spcBef>
              <a:spcAft>
                <a:spcPts val="0"/>
              </a:spcAft>
              <a:buFont typeface="Arial" panose="020B0604020202020204" pitchFamily="34" charset="0"/>
              <a:buChar char="•"/>
              <a:defRPr/>
            </a:pPr>
            <a:r>
              <a:rPr lang="en-US" dirty="0" smtClean="0">
                <a:solidFill>
                  <a:prstClr val="black"/>
                </a:solidFill>
              </a:rPr>
              <a:t>Be Fair</a:t>
            </a:r>
          </a:p>
          <a:p>
            <a:pPr marL="236622" indent="-236622" eaLnBrk="1" fontAlgn="auto" hangingPunct="1">
              <a:spcBef>
                <a:spcPct val="0"/>
              </a:spcBef>
              <a:spcAft>
                <a:spcPts val="0"/>
              </a:spcAft>
              <a:buFont typeface="Arial" panose="020B0604020202020204" pitchFamily="34" charset="0"/>
              <a:buChar char="•"/>
              <a:defRPr/>
            </a:pPr>
            <a:r>
              <a:rPr lang="en-US" dirty="0" smtClean="0">
                <a:solidFill>
                  <a:prstClr val="black"/>
                </a:solidFill>
              </a:rPr>
              <a:t>Support Community Revitalization and Development</a:t>
            </a:r>
          </a:p>
          <a:p>
            <a:pPr marL="236622" indent="-236622" eaLnBrk="1" fontAlgn="auto" hangingPunct="1">
              <a:spcBef>
                <a:spcPct val="0"/>
              </a:spcBef>
              <a:spcAft>
                <a:spcPts val="0"/>
              </a:spcAft>
              <a:buFont typeface="Arial" panose="020B0604020202020204" pitchFamily="34" charset="0"/>
              <a:buChar char="•"/>
              <a:defRPr/>
            </a:pPr>
            <a:r>
              <a:rPr lang="en-US" dirty="0" smtClean="0">
                <a:solidFill>
                  <a:prstClr val="black"/>
                </a:solidFill>
              </a:rPr>
              <a:t>Practice Fiscal Responsibility</a:t>
            </a:r>
          </a:p>
          <a:p>
            <a:pPr marL="236622" indent="-236622" eaLnBrk="1" fontAlgn="auto" hangingPunct="1">
              <a:spcBef>
                <a:spcPct val="0"/>
              </a:spcBef>
              <a:spcAft>
                <a:spcPts val="0"/>
              </a:spcAft>
              <a:buFont typeface="Arial" panose="020B0604020202020204" pitchFamily="34" charset="0"/>
              <a:buChar char="•"/>
              <a:defRPr/>
            </a:pPr>
            <a:r>
              <a:rPr lang="en-US" dirty="0" smtClean="0">
                <a:solidFill>
                  <a:prstClr val="black"/>
                </a:solidFill>
              </a:rPr>
              <a:t>Communication and Civic Engagement </a:t>
            </a:r>
          </a:p>
          <a:p>
            <a:pPr marL="236622" indent="-236622" eaLnBrk="1" fontAlgn="auto" hangingPunct="1">
              <a:spcBef>
                <a:spcPct val="0"/>
              </a:spcBef>
              <a:spcAft>
                <a:spcPts val="0"/>
              </a:spcAft>
              <a:buFont typeface="Arial" panose="020B0604020202020204" pitchFamily="34" charset="0"/>
              <a:buChar char="•"/>
              <a:defRPr/>
            </a:pPr>
            <a:r>
              <a:rPr lang="en-US" dirty="0" smtClean="0">
                <a:solidFill>
                  <a:prstClr val="black"/>
                </a:solidFill>
              </a:rPr>
              <a:t>Provide Leadership</a:t>
            </a:r>
          </a:p>
        </p:txBody>
      </p:sp>
      <p:sp>
        <p:nvSpPr>
          <p:cNvPr id="4" name="Slide Number Placeholder 3"/>
          <p:cNvSpPr>
            <a:spLocks noGrp="1"/>
          </p:cNvSpPr>
          <p:nvPr>
            <p:ph type="sldNum" sz="quarter" idx="10"/>
          </p:nvPr>
        </p:nvSpPr>
        <p:spPr/>
        <p:txBody>
          <a:bodyPr/>
          <a:lstStyle/>
          <a:p>
            <a:fld id="{842419E4-D1C5-4D5C-BF40-75C72F82D4AE}" type="slidenum">
              <a:rPr lang="en-US" smtClean="0"/>
              <a:t>16</a:t>
            </a:fld>
            <a:endParaRPr lang="en-US"/>
          </a:p>
        </p:txBody>
      </p:sp>
    </p:spTree>
    <p:extLst>
      <p:ext uri="{BB962C8B-B14F-4D97-AF65-F5344CB8AC3E}">
        <p14:creationId xmlns:p14="http://schemas.microsoft.com/office/powerpoint/2010/main" val="12961294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4950" indent="-234950" eaLnBrk="1" hangingPunct="1">
              <a:spcBef>
                <a:spcPct val="0"/>
              </a:spcBef>
            </a:pPr>
            <a:r>
              <a:rPr lang="en-US" altLang="en-US" dirty="0" smtClean="0">
                <a:solidFill>
                  <a:srgbClr val="000000"/>
                </a:solidFill>
              </a:rPr>
              <a:t>6 Steps to using the Framework for Sustainable Communities:</a:t>
            </a:r>
          </a:p>
          <a:p>
            <a:pPr marL="234950" indent="-234950" eaLnBrk="1" hangingPunct="1">
              <a:spcBef>
                <a:spcPct val="0"/>
              </a:spcBef>
            </a:pPr>
            <a:endParaRPr lang="en-US" altLang="en-US" b="1" dirty="0" smtClean="0">
              <a:solidFill>
                <a:srgbClr val="000000"/>
              </a:solidFill>
            </a:endParaRPr>
          </a:p>
          <a:p>
            <a:pPr marL="234950" indent="-234950" eaLnBrk="1" hangingPunct="1">
              <a:spcBef>
                <a:spcPct val="0"/>
              </a:spcBef>
              <a:buFontTx/>
              <a:buAutoNum type="arabicPeriod"/>
            </a:pPr>
            <a:r>
              <a:rPr lang="en-US" altLang="en-US" b="1" i="1" dirty="0" smtClean="0">
                <a:solidFill>
                  <a:srgbClr val="000000"/>
                </a:solidFill>
              </a:rPr>
              <a:t>Identifying</a:t>
            </a:r>
            <a:r>
              <a:rPr lang="en-US" altLang="en-US" dirty="0" smtClean="0">
                <a:solidFill>
                  <a:srgbClr val="000000"/>
                </a:solidFill>
              </a:rPr>
              <a:t>:  Clearly identify the topic, policy, issue that you are evaluating.</a:t>
            </a:r>
          </a:p>
          <a:p>
            <a:pPr marL="234950" indent="-234950" eaLnBrk="1" hangingPunct="1">
              <a:spcBef>
                <a:spcPct val="0"/>
              </a:spcBef>
              <a:buFontTx/>
              <a:buAutoNum type="arabicPeriod"/>
            </a:pPr>
            <a:r>
              <a:rPr lang="en-US" altLang="en-US" b="1" i="1" dirty="0" smtClean="0">
                <a:solidFill>
                  <a:srgbClr val="000000"/>
                </a:solidFill>
              </a:rPr>
              <a:t>Brainstorming </a:t>
            </a:r>
            <a:r>
              <a:rPr lang="en-US" altLang="en-US" dirty="0" smtClean="0">
                <a:solidFill>
                  <a:srgbClr val="000000"/>
                </a:solidFill>
              </a:rPr>
              <a:t>– fill out SWOT and gather as many ideas as possible. Encourage the flow of ideas.</a:t>
            </a:r>
          </a:p>
          <a:p>
            <a:pPr marL="234950" indent="-234950" eaLnBrk="1" hangingPunct="1">
              <a:spcBef>
                <a:spcPct val="0"/>
              </a:spcBef>
              <a:buFontTx/>
              <a:buAutoNum type="arabicPeriod"/>
            </a:pPr>
            <a:r>
              <a:rPr lang="en-US" altLang="en-US" b="1" i="1" dirty="0" smtClean="0">
                <a:solidFill>
                  <a:srgbClr val="000000"/>
                </a:solidFill>
              </a:rPr>
              <a:t>Distilling </a:t>
            </a:r>
            <a:r>
              <a:rPr lang="en-US" altLang="en-US" dirty="0" smtClean="0">
                <a:solidFill>
                  <a:srgbClr val="000000"/>
                </a:solidFill>
              </a:rPr>
              <a:t>– refine your list to the key issues.  Select what you believe to be the most important strengths and opportunities and the most concerning weaknesses and threats. </a:t>
            </a:r>
          </a:p>
          <a:p>
            <a:pPr marL="234950" indent="-234950" eaLnBrk="1" hangingPunct="1">
              <a:spcBef>
                <a:spcPct val="0"/>
              </a:spcBef>
              <a:buFontTx/>
              <a:buAutoNum type="arabicPeriod"/>
            </a:pPr>
            <a:r>
              <a:rPr lang="en-US" altLang="en-US" b="1" i="1" dirty="0" smtClean="0">
                <a:solidFill>
                  <a:srgbClr val="000000"/>
                </a:solidFill>
              </a:rPr>
              <a:t>Evaluating –</a:t>
            </a:r>
            <a:r>
              <a:rPr lang="en-US" altLang="en-US" dirty="0" smtClean="0">
                <a:solidFill>
                  <a:srgbClr val="000000"/>
                </a:solidFill>
              </a:rPr>
              <a:t> what is your list of key items telling you?  </a:t>
            </a:r>
          </a:p>
          <a:p>
            <a:pPr marL="234950" indent="-234950" eaLnBrk="1" hangingPunct="1">
              <a:spcBef>
                <a:spcPct val="0"/>
              </a:spcBef>
            </a:pPr>
            <a:r>
              <a:rPr lang="en-US" altLang="en-US" dirty="0" smtClean="0">
                <a:solidFill>
                  <a:srgbClr val="000000"/>
                </a:solidFill>
              </a:rPr>
              <a:t>		Many strengths and opportunities = green light</a:t>
            </a:r>
          </a:p>
          <a:p>
            <a:pPr marL="234950" indent="-234950" eaLnBrk="1" hangingPunct="1">
              <a:spcBef>
                <a:spcPct val="0"/>
              </a:spcBef>
            </a:pPr>
            <a:r>
              <a:rPr lang="en-US" altLang="en-US" dirty="0" smtClean="0">
                <a:solidFill>
                  <a:srgbClr val="000000"/>
                </a:solidFill>
              </a:rPr>
              <a:t>		some strengths and some weakness/ threats that you can overcome = yellow light</a:t>
            </a:r>
          </a:p>
          <a:p>
            <a:pPr marL="234950" indent="-234950" eaLnBrk="1" hangingPunct="1">
              <a:spcBef>
                <a:spcPct val="0"/>
              </a:spcBef>
            </a:pPr>
            <a:r>
              <a:rPr lang="en-US" altLang="en-US" dirty="0" smtClean="0">
                <a:solidFill>
                  <a:srgbClr val="000000"/>
                </a:solidFill>
              </a:rPr>
              <a:t>		some significant weaknesses/threats you cannot overcome = red light.  </a:t>
            </a:r>
          </a:p>
          <a:p>
            <a:pPr marL="234950" indent="-234950" eaLnBrk="1" hangingPunct="1">
              <a:spcBef>
                <a:spcPct val="0"/>
              </a:spcBef>
              <a:buFontTx/>
              <a:buAutoNum type="arabicPeriod" startAt="5"/>
            </a:pPr>
            <a:r>
              <a:rPr lang="en-US" altLang="en-US" b="1" i="1" dirty="0" smtClean="0">
                <a:solidFill>
                  <a:srgbClr val="000000"/>
                </a:solidFill>
              </a:rPr>
              <a:t>Problem Solving</a:t>
            </a:r>
            <a:r>
              <a:rPr lang="en-US" altLang="en-US" dirty="0" smtClean="0">
                <a:solidFill>
                  <a:srgbClr val="000000"/>
                </a:solidFill>
              </a:rPr>
              <a:t>:  what can we do differently to turn this red light into a yellow light or a green light.  This may take time and research outside of the group.</a:t>
            </a:r>
          </a:p>
          <a:p>
            <a:pPr marL="234950" indent="-234950" eaLnBrk="1" hangingPunct="1">
              <a:spcBef>
                <a:spcPct val="0"/>
              </a:spcBef>
              <a:buFontTx/>
              <a:buAutoNum type="arabicPeriod" startAt="5"/>
            </a:pPr>
            <a:r>
              <a:rPr lang="en-US" altLang="en-US" b="1" i="1" dirty="0" smtClean="0">
                <a:solidFill>
                  <a:srgbClr val="000000"/>
                </a:solidFill>
              </a:rPr>
              <a:t>Move Forward </a:t>
            </a:r>
            <a:r>
              <a:rPr lang="en-US" altLang="en-US" dirty="0" smtClean="0">
                <a:solidFill>
                  <a:srgbClr val="000000"/>
                </a:solidFill>
              </a:rPr>
              <a:t>– make assignments to keep momentum going and assign accountability</a:t>
            </a:r>
          </a:p>
        </p:txBody>
      </p:sp>
      <p:sp>
        <p:nvSpPr>
          <p:cNvPr id="4" name="Slide Number Placeholder 3"/>
          <p:cNvSpPr>
            <a:spLocks noGrp="1"/>
          </p:cNvSpPr>
          <p:nvPr>
            <p:ph type="sldNum" sz="quarter" idx="10"/>
          </p:nvPr>
        </p:nvSpPr>
        <p:spPr/>
        <p:txBody>
          <a:bodyPr/>
          <a:lstStyle/>
          <a:p>
            <a:fld id="{842419E4-D1C5-4D5C-BF40-75C72F82D4AE}" type="slidenum">
              <a:rPr lang="en-US" smtClean="0"/>
              <a:t>17</a:t>
            </a:fld>
            <a:endParaRPr lang="en-US"/>
          </a:p>
        </p:txBody>
      </p:sp>
    </p:spTree>
    <p:extLst>
      <p:ext uri="{BB962C8B-B14F-4D97-AF65-F5344CB8AC3E}">
        <p14:creationId xmlns:p14="http://schemas.microsoft.com/office/powerpoint/2010/main" val="12961294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fontAlgn="auto" hangingPunct="1">
              <a:spcBef>
                <a:spcPct val="0"/>
              </a:spcBef>
              <a:spcAft>
                <a:spcPts val="0"/>
              </a:spcAft>
              <a:defRPr/>
            </a:pPr>
            <a:endParaRPr lang="en-US" dirty="0" smtClean="0">
              <a:solidFill>
                <a:prstClr val="black"/>
              </a:solidFill>
            </a:endParaRPr>
          </a:p>
        </p:txBody>
      </p:sp>
      <p:sp>
        <p:nvSpPr>
          <p:cNvPr id="4" name="Slide Number Placeholder 3"/>
          <p:cNvSpPr>
            <a:spLocks noGrp="1"/>
          </p:cNvSpPr>
          <p:nvPr>
            <p:ph type="sldNum" sz="quarter" idx="10"/>
          </p:nvPr>
        </p:nvSpPr>
        <p:spPr/>
        <p:txBody>
          <a:bodyPr/>
          <a:lstStyle/>
          <a:p>
            <a:fld id="{842419E4-D1C5-4D5C-BF40-75C72F82D4AE}" type="slidenum">
              <a:rPr lang="en-US" smtClean="0"/>
              <a:t>18</a:t>
            </a:fld>
            <a:endParaRPr lang="en-US"/>
          </a:p>
        </p:txBody>
      </p:sp>
    </p:spTree>
    <p:extLst>
      <p:ext uri="{BB962C8B-B14F-4D97-AF65-F5344CB8AC3E}">
        <p14:creationId xmlns:p14="http://schemas.microsoft.com/office/powerpoint/2010/main" val="12961294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fontAlgn="auto" hangingPunct="1">
              <a:spcBef>
                <a:spcPct val="0"/>
              </a:spcBef>
              <a:spcAft>
                <a:spcPts val="0"/>
              </a:spcAft>
              <a:defRPr/>
            </a:pPr>
            <a:endParaRPr lang="en-US" dirty="0" smtClean="0">
              <a:solidFill>
                <a:prstClr val="black"/>
              </a:solidFill>
            </a:endParaRPr>
          </a:p>
        </p:txBody>
      </p:sp>
      <p:sp>
        <p:nvSpPr>
          <p:cNvPr id="4" name="Slide Number Placeholder 3"/>
          <p:cNvSpPr>
            <a:spLocks noGrp="1"/>
          </p:cNvSpPr>
          <p:nvPr>
            <p:ph type="sldNum" sz="quarter" idx="10"/>
          </p:nvPr>
        </p:nvSpPr>
        <p:spPr/>
        <p:txBody>
          <a:bodyPr/>
          <a:lstStyle/>
          <a:p>
            <a:fld id="{842419E4-D1C5-4D5C-BF40-75C72F82D4AE}" type="slidenum">
              <a:rPr lang="en-US" smtClean="0"/>
              <a:t>19</a:t>
            </a:fld>
            <a:endParaRPr lang="en-US"/>
          </a:p>
        </p:txBody>
      </p:sp>
    </p:spTree>
    <p:extLst>
      <p:ext uri="{BB962C8B-B14F-4D97-AF65-F5344CB8AC3E}">
        <p14:creationId xmlns:p14="http://schemas.microsoft.com/office/powerpoint/2010/main" val="1296129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en-US" altLang="en-US" dirty="0" smtClean="0"/>
          </a:p>
        </p:txBody>
      </p:sp>
      <p:sp>
        <p:nvSpPr>
          <p:cNvPr id="4" name="Slide Number Placeholder 3"/>
          <p:cNvSpPr>
            <a:spLocks noGrp="1"/>
          </p:cNvSpPr>
          <p:nvPr>
            <p:ph type="sldNum" sz="quarter" idx="10"/>
          </p:nvPr>
        </p:nvSpPr>
        <p:spPr/>
        <p:txBody>
          <a:bodyPr/>
          <a:lstStyle/>
          <a:p>
            <a:fld id="{842419E4-D1C5-4D5C-BF40-75C72F82D4AE}" type="slidenum">
              <a:rPr lang="en-US" smtClean="0"/>
              <a:t>2</a:t>
            </a:fld>
            <a:endParaRPr lang="en-US"/>
          </a:p>
        </p:txBody>
      </p:sp>
    </p:spTree>
    <p:extLst>
      <p:ext uri="{BB962C8B-B14F-4D97-AF65-F5344CB8AC3E}">
        <p14:creationId xmlns:p14="http://schemas.microsoft.com/office/powerpoint/2010/main" val="12961294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fontAlgn="auto" hangingPunct="1">
              <a:spcBef>
                <a:spcPct val="0"/>
              </a:spcBef>
              <a:spcAft>
                <a:spcPts val="0"/>
              </a:spcAft>
              <a:defRPr/>
            </a:pPr>
            <a:endParaRPr lang="en-US" dirty="0" smtClean="0">
              <a:solidFill>
                <a:prstClr val="black"/>
              </a:solidFill>
            </a:endParaRPr>
          </a:p>
        </p:txBody>
      </p:sp>
      <p:sp>
        <p:nvSpPr>
          <p:cNvPr id="4" name="Slide Number Placeholder 3"/>
          <p:cNvSpPr>
            <a:spLocks noGrp="1"/>
          </p:cNvSpPr>
          <p:nvPr>
            <p:ph type="sldNum" sz="quarter" idx="10"/>
          </p:nvPr>
        </p:nvSpPr>
        <p:spPr/>
        <p:txBody>
          <a:bodyPr/>
          <a:lstStyle/>
          <a:p>
            <a:fld id="{842419E4-D1C5-4D5C-BF40-75C72F82D4AE}" type="slidenum">
              <a:rPr lang="en-US" smtClean="0"/>
              <a:t>20</a:t>
            </a:fld>
            <a:endParaRPr lang="en-US"/>
          </a:p>
        </p:txBody>
      </p:sp>
    </p:spTree>
    <p:extLst>
      <p:ext uri="{BB962C8B-B14F-4D97-AF65-F5344CB8AC3E}">
        <p14:creationId xmlns:p14="http://schemas.microsoft.com/office/powerpoint/2010/main" val="12961294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fontAlgn="auto" hangingPunct="1">
              <a:spcBef>
                <a:spcPct val="0"/>
              </a:spcBef>
              <a:spcAft>
                <a:spcPts val="0"/>
              </a:spcAft>
              <a:defRPr/>
            </a:pPr>
            <a:r>
              <a:rPr lang="en-US" dirty="0" smtClean="0">
                <a:solidFill>
                  <a:prstClr val="black"/>
                </a:solidFill>
              </a:rPr>
              <a:t>Click Listen and Learn webinars are available from the Members’ Library (click ‘Watch’, then search ‘Sustainability’)</a:t>
            </a:r>
          </a:p>
          <a:p>
            <a:pPr eaLnBrk="1" fontAlgn="auto" hangingPunct="1">
              <a:spcBef>
                <a:spcPct val="0"/>
              </a:spcBef>
              <a:spcAft>
                <a:spcPts val="0"/>
              </a:spcAft>
              <a:defRPr/>
            </a:pPr>
            <a:r>
              <a:rPr lang="en-US" dirty="0" smtClean="0">
                <a:solidFill>
                  <a:prstClr val="black"/>
                </a:solidFill>
              </a:rPr>
              <a:t>http://www.apwa.net/Memberslibrary/index</a:t>
            </a:r>
          </a:p>
        </p:txBody>
      </p:sp>
      <p:sp>
        <p:nvSpPr>
          <p:cNvPr id="4" name="Slide Number Placeholder 3"/>
          <p:cNvSpPr>
            <a:spLocks noGrp="1"/>
          </p:cNvSpPr>
          <p:nvPr>
            <p:ph type="sldNum" sz="quarter" idx="10"/>
          </p:nvPr>
        </p:nvSpPr>
        <p:spPr/>
        <p:txBody>
          <a:bodyPr/>
          <a:lstStyle/>
          <a:p>
            <a:fld id="{842419E4-D1C5-4D5C-BF40-75C72F82D4AE}" type="slidenum">
              <a:rPr lang="en-US" smtClean="0"/>
              <a:t>21</a:t>
            </a:fld>
            <a:endParaRPr lang="en-US"/>
          </a:p>
        </p:txBody>
      </p:sp>
    </p:spTree>
    <p:extLst>
      <p:ext uri="{BB962C8B-B14F-4D97-AF65-F5344CB8AC3E}">
        <p14:creationId xmlns:p14="http://schemas.microsoft.com/office/powerpoint/2010/main" val="12961294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altLang="en-US" dirty="0" smtClean="0"/>
              <a:t>"Our Common Future book cover" by Source. Licensed under Fair use via Wikipedia - https://en.wikipedia.org/wiki/File:Our_Common_Future_book_cover.gif#/media/File:Our_Common_Future_book_cover.gif</a:t>
            </a:r>
          </a:p>
        </p:txBody>
      </p:sp>
      <p:sp>
        <p:nvSpPr>
          <p:cNvPr id="4" name="Slide Number Placeholder 3"/>
          <p:cNvSpPr>
            <a:spLocks noGrp="1"/>
          </p:cNvSpPr>
          <p:nvPr>
            <p:ph type="sldNum" sz="quarter" idx="10"/>
          </p:nvPr>
        </p:nvSpPr>
        <p:spPr/>
        <p:txBody>
          <a:bodyPr/>
          <a:lstStyle/>
          <a:p>
            <a:fld id="{842419E4-D1C5-4D5C-BF40-75C72F82D4AE}" type="slidenum">
              <a:rPr lang="en-US" smtClean="0"/>
              <a:t>3</a:t>
            </a:fld>
            <a:endParaRPr lang="en-US"/>
          </a:p>
        </p:txBody>
      </p:sp>
    </p:spTree>
    <p:extLst>
      <p:ext uri="{BB962C8B-B14F-4D97-AF65-F5344CB8AC3E}">
        <p14:creationId xmlns:p14="http://schemas.microsoft.com/office/powerpoint/2010/main" val="12961294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altLang="en-US" dirty="0" smtClean="0"/>
              <a:t>"Triple Bottom Line graphic" by </a:t>
            </a:r>
            <a:r>
              <a:rPr lang="en-US" altLang="en-US" dirty="0" err="1" smtClean="0"/>
              <a:t>Triplebotline</a:t>
            </a:r>
            <a:r>
              <a:rPr lang="en-US" altLang="en-US" dirty="0" smtClean="0"/>
              <a:t> - Own work. Licensed under CC BY-SA 3.0 via Wikimedia Commons - https://commons.wikimedia.org/wiki/File:Triple_Bottom_Line_graphic.jpg#/media/File:Triple_Bottom_Line_graphic.jpg</a:t>
            </a:r>
          </a:p>
        </p:txBody>
      </p:sp>
      <p:sp>
        <p:nvSpPr>
          <p:cNvPr id="4" name="Slide Number Placeholder 3"/>
          <p:cNvSpPr>
            <a:spLocks noGrp="1"/>
          </p:cNvSpPr>
          <p:nvPr>
            <p:ph type="sldNum" sz="quarter" idx="10"/>
          </p:nvPr>
        </p:nvSpPr>
        <p:spPr/>
        <p:txBody>
          <a:bodyPr/>
          <a:lstStyle/>
          <a:p>
            <a:fld id="{842419E4-D1C5-4D5C-BF40-75C72F82D4AE}" type="slidenum">
              <a:rPr lang="en-US" smtClean="0"/>
              <a:t>4</a:t>
            </a:fld>
            <a:endParaRPr lang="en-US"/>
          </a:p>
        </p:txBody>
      </p:sp>
    </p:spTree>
    <p:extLst>
      <p:ext uri="{BB962C8B-B14F-4D97-AF65-F5344CB8AC3E}">
        <p14:creationId xmlns:p14="http://schemas.microsoft.com/office/powerpoint/2010/main" val="12961294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http://icma.org/en/icma/newsroom/highlights/Article/106899/Nearly_a_Third_of_Local_Governments_Have_Adopted_Sustainability_Plans?platform=hootsuite&amp;__68501ae3=_68501ae3</a:t>
            </a:r>
          </a:p>
          <a:p>
            <a:pPr eaLnBrk="1" fontAlgn="auto" hangingPunct="1">
              <a:spcBef>
                <a:spcPts val="0"/>
              </a:spcBef>
              <a:spcAft>
                <a:spcPts val="0"/>
              </a:spcAft>
              <a:defRPr/>
            </a:pPr>
            <a:r>
              <a:rPr lang="en-US" dirty="0" smtClean="0"/>
              <a:t>http://icma.org/en/icma/knowledge_network/documents/kn/Document/308135/2015_Local_Government_Sustainability_Practices_Survey_Report?diff=lastapproved</a:t>
            </a:r>
          </a:p>
          <a:p>
            <a:pPr eaLnBrk="1" fontAlgn="auto" hangingPunct="1">
              <a:spcBef>
                <a:spcPts val="0"/>
              </a:spcBef>
              <a:spcAft>
                <a:spcPts val="0"/>
              </a:spcAft>
              <a:defRPr/>
            </a:pPr>
            <a:r>
              <a:rPr lang="en-US" dirty="0" smtClean="0"/>
              <a:t>http://americancityandcounty.com/sustainable-communities/infographic-how-local-governments-handle-sustainability</a:t>
            </a:r>
          </a:p>
        </p:txBody>
      </p:sp>
      <p:sp>
        <p:nvSpPr>
          <p:cNvPr id="4" name="Slide Number Placeholder 3"/>
          <p:cNvSpPr>
            <a:spLocks noGrp="1"/>
          </p:cNvSpPr>
          <p:nvPr>
            <p:ph type="sldNum" sz="quarter" idx="10"/>
          </p:nvPr>
        </p:nvSpPr>
        <p:spPr/>
        <p:txBody>
          <a:bodyPr/>
          <a:lstStyle/>
          <a:p>
            <a:fld id="{842419E4-D1C5-4D5C-BF40-75C72F82D4AE}" type="slidenum">
              <a:rPr lang="en-US" smtClean="0"/>
              <a:t>5</a:t>
            </a:fld>
            <a:endParaRPr lang="en-US"/>
          </a:p>
        </p:txBody>
      </p:sp>
    </p:spTree>
    <p:extLst>
      <p:ext uri="{BB962C8B-B14F-4D97-AF65-F5344CB8AC3E}">
        <p14:creationId xmlns:p14="http://schemas.microsoft.com/office/powerpoint/2010/main" val="12961294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fontAlgn="auto" hangingPunct="1">
              <a:spcBef>
                <a:spcPts val="0"/>
              </a:spcBef>
              <a:spcAft>
                <a:spcPts val="0"/>
              </a:spcAft>
              <a:defRPr/>
            </a:pPr>
            <a:endParaRPr lang="en-US" dirty="0" smtClean="0"/>
          </a:p>
        </p:txBody>
      </p:sp>
      <p:sp>
        <p:nvSpPr>
          <p:cNvPr id="4" name="Slide Number Placeholder 3"/>
          <p:cNvSpPr>
            <a:spLocks noGrp="1"/>
          </p:cNvSpPr>
          <p:nvPr>
            <p:ph type="sldNum" sz="quarter" idx="10"/>
          </p:nvPr>
        </p:nvSpPr>
        <p:spPr/>
        <p:txBody>
          <a:bodyPr/>
          <a:lstStyle/>
          <a:p>
            <a:fld id="{842419E4-D1C5-4D5C-BF40-75C72F82D4AE}" type="slidenum">
              <a:rPr lang="en-US" smtClean="0"/>
              <a:t>6</a:t>
            </a:fld>
            <a:endParaRPr lang="en-US"/>
          </a:p>
        </p:txBody>
      </p:sp>
    </p:spTree>
    <p:extLst>
      <p:ext uri="{BB962C8B-B14F-4D97-AF65-F5344CB8AC3E}">
        <p14:creationId xmlns:p14="http://schemas.microsoft.com/office/powerpoint/2010/main" val="12961294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America’s cumulative GPA for infrastructure, as reported by ASCE, is a D+. The grades in 2013 ranged from a high of B- for solid waste to a low of D- for inland waterways and levees.</a:t>
            </a:r>
          </a:p>
          <a:p>
            <a:pPr eaLnBrk="1" fontAlgn="auto" hangingPunct="1">
              <a:spcBef>
                <a:spcPts val="0"/>
              </a:spcBef>
              <a:spcAft>
                <a:spcPts val="0"/>
              </a:spcAft>
              <a:defRPr/>
            </a:pPr>
            <a:r>
              <a:rPr lang="en-US" dirty="0" smtClean="0"/>
              <a:t>http://www.infrastructurereportcard.org/a/#p/grade-sheet/gpa</a:t>
            </a:r>
          </a:p>
          <a:p>
            <a:pPr eaLnBrk="1" fontAlgn="auto" hangingPunct="1">
              <a:spcBef>
                <a:spcPts val="0"/>
              </a:spcBef>
              <a:spcAft>
                <a:spcPts val="0"/>
              </a:spcAft>
              <a:defRPr/>
            </a:pPr>
            <a:r>
              <a:rPr lang="en-US" dirty="0" smtClean="0"/>
              <a:t>http://www.infrastructurereportcard.org/</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We know that investing in infrastructure is essential to support healthy, vibrant communities. Infrastructure is also critical for long-term economic growth, increasing GDP, employment, household income, and exports. The reverse is also true – without prioritizing our nation’s infrastructure needs, deteriorating conditions can become a drag on the economy. Sustainability works to integrate infrastructure development and operations with other community goals.</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The infrastructure we’re building today establishes energy, water and materials efficiencies for decades and must consider:  </a:t>
            </a:r>
          </a:p>
          <a:p>
            <a:pPr marL="232943" indent="-232943" eaLnBrk="1" fontAlgn="auto" hangingPunct="1">
              <a:spcBef>
                <a:spcPts val="0"/>
              </a:spcBef>
              <a:spcAft>
                <a:spcPts val="0"/>
              </a:spcAft>
              <a:buFont typeface="+mj-lt"/>
              <a:buAutoNum type="arabicPeriod"/>
              <a:defRPr/>
            </a:pPr>
            <a:r>
              <a:rPr lang="en-US" dirty="0" smtClean="0"/>
              <a:t>Diminishing resources</a:t>
            </a:r>
          </a:p>
          <a:p>
            <a:pPr marL="232943" indent="-232943" eaLnBrk="1" fontAlgn="auto" hangingPunct="1">
              <a:spcBef>
                <a:spcPts val="0"/>
              </a:spcBef>
              <a:spcAft>
                <a:spcPts val="0"/>
              </a:spcAft>
              <a:buFont typeface="+mj-lt"/>
              <a:buAutoNum type="arabicPeriod"/>
              <a:defRPr/>
            </a:pPr>
            <a:r>
              <a:rPr lang="en-US" dirty="0" smtClean="0"/>
              <a:t>Falling revenues</a:t>
            </a:r>
          </a:p>
          <a:p>
            <a:pPr marL="232943" indent="-232943" eaLnBrk="1" fontAlgn="auto" hangingPunct="1">
              <a:spcBef>
                <a:spcPts val="0"/>
              </a:spcBef>
              <a:spcAft>
                <a:spcPts val="0"/>
              </a:spcAft>
              <a:buFont typeface="+mj-lt"/>
              <a:buAutoNum type="arabicPeriod"/>
              <a:defRPr/>
            </a:pPr>
            <a:r>
              <a:rPr lang="en-US" dirty="0" smtClean="0"/>
              <a:t>Population growth</a:t>
            </a:r>
          </a:p>
          <a:p>
            <a:pPr marL="232943" indent="-232943" eaLnBrk="1" fontAlgn="auto" hangingPunct="1">
              <a:spcBef>
                <a:spcPts val="0"/>
              </a:spcBef>
              <a:spcAft>
                <a:spcPts val="0"/>
              </a:spcAft>
              <a:buFont typeface="+mj-lt"/>
              <a:buAutoNum type="arabicPeriod"/>
              <a:defRPr/>
            </a:pPr>
            <a:r>
              <a:rPr lang="en-US" dirty="0" smtClean="0"/>
              <a:t>Deteriorating and failing infrastructure</a:t>
            </a:r>
          </a:p>
          <a:p>
            <a:pPr marL="232943" indent="-232943" eaLnBrk="1" fontAlgn="auto" hangingPunct="1">
              <a:spcBef>
                <a:spcPts val="0"/>
              </a:spcBef>
              <a:spcAft>
                <a:spcPts val="0"/>
              </a:spcAft>
              <a:buFont typeface="+mj-lt"/>
              <a:buAutoNum type="arabicPeriod"/>
              <a:defRPr/>
            </a:pPr>
            <a:r>
              <a:rPr lang="en-US" dirty="0" smtClean="0"/>
              <a:t>Volatile energy prices</a:t>
            </a:r>
          </a:p>
          <a:p>
            <a:pPr marL="232943" indent="-232943" eaLnBrk="1" fontAlgn="auto" hangingPunct="1">
              <a:spcBef>
                <a:spcPts val="0"/>
              </a:spcBef>
              <a:spcAft>
                <a:spcPts val="0"/>
              </a:spcAft>
              <a:buFont typeface="+mj-lt"/>
              <a:buAutoNum type="arabicPeriod"/>
              <a:defRPr/>
            </a:pPr>
            <a:r>
              <a:rPr lang="en-US" dirty="0" smtClean="0"/>
              <a:t>Rising materials costs</a:t>
            </a:r>
          </a:p>
          <a:p>
            <a:pPr marL="232943" indent="-232943" eaLnBrk="1" fontAlgn="auto" hangingPunct="1">
              <a:spcBef>
                <a:spcPts val="0"/>
              </a:spcBef>
              <a:spcAft>
                <a:spcPts val="0"/>
              </a:spcAft>
              <a:buFont typeface="+mj-lt"/>
              <a:buAutoNum type="arabicPeriod"/>
              <a:defRPr/>
            </a:pPr>
            <a:r>
              <a:rPr lang="en-US" dirty="0" smtClean="0"/>
              <a:t>Extreme weather events (flooding, droughts, heat waves)</a:t>
            </a:r>
          </a:p>
        </p:txBody>
      </p:sp>
      <p:sp>
        <p:nvSpPr>
          <p:cNvPr id="4" name="Slide Number Placeholder 3"/>
          <p:cNvSpPr>
            <a:spLocks noGrp="1"/>
          </p:cNvSpPr>
          <p:nvPr>
            <p:ph type="sldNum" sz="quarter" idx="10"/>
          </p:nvPr>
        </p:nvSpPr>
        <p:spPr/>
        <p:txBody>
          <a:bodyPr/>
          <a:lstStyle/>
          <a:p>
            <a:fld id="{842419E4-D1C5-4D5C-BF40-75C72F82D4AE}" type="slidenum">
              <a:rPr lang="en-US" smtClean="0"/>
              <a:t>7</a:t>
            </a:fld>
            <a:endParaRPr lang="en-US"/>
          </a:p>
        </p:txBody>
      </p:sp>
    </p:spTree>
    <p:extLst>
      <p:ext uri="{BB962C8B-B14F-4D97-AF65-F5344CB8AC3E}">
        <p14:creationId xmlns:p14="http://schemas.microsoft.com/office/powerpoint/2010/main" val="12961294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In Canada, findings show one-third of municipal infrastructure is in fair, poor or very poor</a:t>
            </a:r>
            <a:r>
              <a:rPr lang="en-US" baseline="0" dirty="0" smtClean="0"/>
              <a:t> </a:t>
            </a:r>
            <a:r>
              <a:rPr lang="en-US" dirty="0" smtClean="0"/>
              <a:t>condition, increasing the risk of service disruption.</a:t>
            </a:r>
          </a:p>
          <a:p>
            <a:pPr eaLnBrk="1" fontAlgn="auto" hangingPunct="1">
              <a:spcBef>
                <a:spcPts val="0"/>
              </a:spcBef>
              <a:spcAft>
                <a:spcPts val="0"/>
              </a:spcAft>
              <a:defRPr/>
            </a:pPr>
            <a:r>
              <a:rPr lang="en-US" dirty="0" smtClean="0"/>
              <a:t>http://www.canadainfrastructure.ca/en/index.html</a:t>
            </a:r>
          </a:p>
        </p:txBody>
      </p:sp>
      <p:sp>
        <p:nvSpPr>
          <p:cNvPr id="4" name="Slide Number Placeholder 3"/>
          <p:cNvSpPr>
            <a:spLocks noGrp="1"/>
          </p:cNvSpPr>
          <p:nvPr>
            <p:ph type="sldNum" sz="quarter" idx="10"/>
          </p:nvPr>
        </p:nvSpPr>
        <p:spPr/>
        <p:txBody>
          <a:bodyPr/>
          <a:lstStyle/>
          <a:p>
            <a:fld id="{842419E4-D1C5-4D5C-BF40-75C72F82D4AE}" type="slidenum">
              <a:rPr lang="en-US" smtClean="0"/>
              <a:t>8</a:t>
            </a:fld>
            <a:endParaRPr lang="en-US"/>
          </a:p>
        </p:txBody>
      </p:sp>
    </p:spTree>
    <p:extLst>
      <p:ext uri="{BB962C8B-B14F-4D97-AF65-F5344CB8AC3E}">
        <p14:creationId xmlns:p14="http://schemas.microsoft.com/office/powerpoint/2010/main" val="12961294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fontAlgn="auto" hangingPunct="1">
              <a:spcBef>
                <a:spcPts val="0"/>
              </a:spcBef>
              <a:spcAft>
                <a:spcPts val="0"/>
              </a:spcAft>
              <a:defRPr/>
            </a:pPr>
            <a:endParaRPr lang="en-US" dirty="0" smtClean="0"/>
          </a:p>
        </p:txBody>
      </p:sp>
      <p:sp>
        <p:nvSpPr>
          <p:cNvPr id="4" name="Slide Number Placeholder 3"/>
          <p:cNvSpPr>
            <a:spLocks noGrp="1"/>
          </p:cNvSpPr>
          <p:nvPr>
            <p:ph type="sldNum" sz="quarter" idx="10"/>
          </p:nvPr>
        </p:nvSpPr>
        <p:spPr/>
        <p:txBody>
          <a:bodyPr/>
          <a:lstStyle/>
          <a:p>
            <a:fld id="{842419E4-D1C5-4D5C-BF40-75C72F82D4AE}" type="slidenum">
              <a:rPr lang="en-US" smtClean="0"/>
              <a:t>9</a:t>
            </a:fld>
            <a:endParaRPr lang="en-US"/>
          </a:p>
        </p:txBody>
      </p:sp>
    </p:spTree>
    <p:extLst>
      <p:ext uri="{BB962C8B-B14F-4D97-AF65-F5344CB8AC3E}">
        <p14:creationId xmlns:p14="http://schemas.microsoft.com/office/powerpoint/2010/main" val="12961294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Rectangle 8"/>
          <p:cNvSpPr/>
          <p:nvPr userDrawn="1"/>
        </p:nvSpPr>
        <p:spPr>
          <a:xfrm>
            <a:off x="0" y="6350000"/>
            <a:ext cx="9144000" cy="406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362200" y="114301"/>
            <a:ext cx="6705600" cy="685800"/>
          </a:xfrm>
        </p:spPr>
        <p:txBody>
          <a:bodyPr/>
          <a:lstStyle>
            <a:lvl1pPr algn="r">
              <a:defRPr/>
            </a:lvl1pPr>
          </a:lstStyle>
          <a:p>
            <a:r>
              <a:rPr lang="en-US" dirty="0" smtClean="0"/>
              <a:t>Click to edit Master title</a:t>
            </a:r>
            <a:endParaRPr lang="en-US" dirty="0"/>
          </a:p>
        </p:txBody>
      </p:sp>
      <p:sp>
        <p:nvSpPr>
          <p:cNvPr id="3" name="Subtitle 2"/>
          <p:cNvSpPr>
            <a:spLocks noGrp="1"/>
          </p:cNvSpPr>
          <p:nvPr>
            <p:ph type="subTitle" idx="1"/>
          </p:nvPr>
        </p:nvSpPr>
        <p:spPr>
          <a:xfrm>
            <a:off x="2667000" y="876300"/>
            <a:ext cx="6400800" cy="525381"/>
          </a:xfrm>
        </p:spPr>
        <p:txBody>
          <a:bodyPr/>
          <a:lstStyle>
            <a:lvl1pPr marL="0" indent="0" algn="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C3F4B4CD-16AF-469E-A710-CB9C5317D53F}" type="slidenum">
              <a:rPr lang="en-US" smtClean="0"/>
              <a:pPr/>
              <a:t>‹#›</a:t>
            </a:fld>
            <a:endParaRPr lang="en-US"/>
          </a:p>
        </p:txBody>
      </p:sp>
      <p:sp>
        <p:nvSpPr>
          <p:cNvPr id="7" name="Rectangle 6"/>
          <p:cNvSpPr/>
          <p:nvPr userDrawn="1"/>
        </p:nvSpPr>
        <p:spPr>
          <a:xfrm>
            <a:off x="1" y="1439781"/>
            <a:ext cx="9144000" cy="281511"/>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200" y="76200"/>
            <a:ext cx="2514601" cy="2746444"/>
          </a:xfrm>
          <a:prstGeom prst="rect">
            <a:avLst/>
          </a:prstGeom>
        </p:spPr>
      </p:pic>
      <p:sp>
        <p:nvSpPr>
          <p:cNvPr id="10" name="Date Placeholder 3"/>
          <p:cNvSpPr txBox="1">
            <a:spLocks/>
          </p:cNvSpPr>
          <p:nvPr userDrawn="1"/>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D3FC49D-9083-4F0B-B997-133A53F2DEE0}" type="datetimeFigureOut">
              <a:rPr lang="en-US" smtClean="0">
                <a:solidFill>
                  <a:schemeClr val="bg1"/>
                </a:solidFill>
              </a:rPr>
              <a:pPr/>
              <a:t>4/22/16</a:t>
            </a:fld>
            <a:endParaRPr lang="en-US">
              <a:solidFill>
                <a:schemeClr val="bg1"/>
              </a:solidFill>
            </a:endParaRPr>
          </a:p>
        </p:txBody>
      </p:sp>
      <p:sp>
        <p:nvSpPr>
          <p:cNvPr id="11"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12" name="Text Placeholder 2"/>
          <p:cNvSpPr>
            <a:spLocks noGrp="1"/>
          </p:cNvSpPr>
          <p:nvPr>
            <p:ph idx="13"/>
          </p:nvPr>
        </p:nvSpPr>
        <p:spPr>
          <a:xfrm>
            <a:off x="76200" y="1798637"/>
            <a:ext cx="8991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339881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3FC49D-9083-4F0B-B997-133A53F2DEE0}" type="datetimeFigureOut">
              <a:rPr lang="en-US" smtClean="0"/>
              <a:t>4/22/16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F4B4CD-16AF-469E-A710-CB9C5317D53F}" type="slidenum">
              <a:rPr lang="en-US" smtClean="0"/>
              <a:t>‹#›</a:t>
            </a:fld>
            <a:endParaRPr lang="en-US"/>
          </a:p>
        </p:txBody>
      </p:sp>
    </p:spTree>
    <p:extLst>
      <p:ext uri="{BB962C8B-B14F-4D97-AF65-F5344CB8AC3E}">
        <p14:creationId xmlns:p14="http://schemas.microsoft.com/office/powerpoint/2010/main" val="313386441"/>
      </p:ext>
    </p:extLst>
  </p:cSld>
  <p:clrMap bg1="lt1" tx1="dk1" bg2="lt2" tx2="dk2" accent1="accent1" accent2="accent2" accent3="accent3" accent4="accent4" accent5="accent5" accent6="accent6" hlink="hlink" folHlink="folHlink"/>
  <p:sldLayoutIdLst>
    <p:sldLayoutId id="214748364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8.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1.jpeg"/><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4.png"/><Relationship Id="rId6" Type="http://schemas.openxmlformats.org/officeDocument/2006/relationships/image" Target="../media/image25.png"/><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jpg"/><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76200" y="3352800"/>
            <a:ext cx="8991600" cy="685800"/>
          </a:xfrm>
          <a:prstGeom prst="rect">
            <a:avLst/>
          </a:prstGeom>
        </p:spPr>
        <p:txBody>
          <a:bodyPr vert="horz" lIns="91440" tIns="45720" rIns="91440" bIns="45720" rtlCol="0" anchor="ctr">
            <a:noAutofit/>
          </a:bodyPr>
          <a:lstStyle>
            <a:lvl1pPr algn="r" defTabSz="914400" rtl="0" eaLnBrk="1" latinLnBrk="0" hangingPunct="1">
              <a:spcBef>
                <a:spcPct val="0"/>
              </a:spcBef>
              <a:buNone/>
              <a:defRPr sz="4400" kern="1200">
                <a:solidFill>
                  <a:schemeClr val="tx1"/>
                </a:solidFill>
                <a:latin typeface="+mj-lt"/>
                <a:ea typeface="+mj-ea"/>
                <a:cs typeface="+mj-cs"/>
              </a:defRPr>
            </a:lvl1pPr>
          </a:lstStyle>
          <a:p>
            <a:r>
              <a:rPr lang="en-US" sz="7200" b="1" dirty="0" smtClean="0">
                <a:solidFill>
                  <a:schemeClr val="tx2"/>
                </a:solidFill>
              </a:rPr>
              <a:t>Presentation Title</a:t>
            </a:r>
            <a:endParaRPr lang="en-US" sz="7200" b="1" dirty="0">
              <a:solidFill>
                <a:schemeClr val="tx2"/>
              </a:solidFill>
            </a:endParaRPr>
          </a:p>
        </p:txBody>
      </p:sp>
      <p:sp>
        <p:nvSpPr>
          <p:cNvPr id="6" name="Subtitle 2"/>
          <p:cNvSpPr txBox="1">
            <a:spLocks/>
          </p:cNvSpPr>
          <p:nvPr/>
        </p:nvSpPr>
        <p:spPr>
          <a:xfrm>
            <a:off x="76200" y="4114799"/>
            <a:ext cx="8991600" cy="525381"/>
          </a:xfrm>
          <a:prstGeom prst="rect">
            <a:avLst/>
          </a:prstGeom>
        </p:spPr>
        <p:txBody>
          <a:bodyPr vert="horz" lIns="91440" tIns="45720" rIns="91440" bIns="45720" rtlCol="0">
            <a:noAutofit/>
          </a:bodyPr>
          <a:lstStyle>
            <a:lvl1pPr marL="0" indent="0" algn="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4000" dirty="0" smtClean="0"/>
              <a:t>Your Name</a:t>
            </a:r>
            <a:endParaRPr lang="en-US" sz="4000" dirty="0"/>
          </a:p>
        </p:txBody>
      </p:sp>
    </p:spTree>
    <p:extLst>
      <p:ext uri="{BB962C8B-B14F-4D97-AF65-F5344CB8AC3E}">
        <p14:creationId xmlns:p14="http://schemas.microsoft.com/office/powerpoint/2010/main" val="10269738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14301"/>
            <a:ext cx="6858000" cy="685800"/>
          </a:xfrm>
        </p:spPr>
        <p:txBody>
          <a:bodyPr>
            <a:normAutofit/>
          </a:bodyPr>
          <a:lstStyle/>
          <a:p>
            <a:r>
              <a:rPr lang="en-US" sz="3400" b="1" dirty="0" smtClean="0">
                <a:solidFill>
                  <a:schemeClr val="tx2"/>
                </a:solidFill>
              </a:rPr>
              <a:t>APWA and Sustainability</a:t>
            </a:r>
            <a:endParaRPr lang="en-US" sz="3400" b="1" dirty="0">
              <a:solidFill>
                <a:schemeClr val="tx2"/>
              </a:solidFill>
            </a:endParaRPr>
          </a:p>
        </p:txBody>
      </p:sp>
      <p:sp>
        <p:nvSpPr>
          <p:cNvPr id="11" name="Rectangle 3"/>
          <p:cNvSpPr txBox="1">
            <a:spLocks noChangeArrowheads="1"/>
          </p:cNvSpPr>
          <p:nvPr/>
        </p:nvSpPr>
        <p:spPr bwMode="auto">
          <a:xfrm>
            <a:off x="152400" y="3003828"/>
            <a:ext cx="8763000" cy="30038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Arial" charset="0"/>
                <a:ea typeface="+mn-ea"/>
                <a:cs typeface="+mn-cs"/>
              </a:defRPr>
            </a:lvl2pPr>
            <a:lvl3pPr marL="1143000" indent="-228600" algn="l" rtl="0" eaLnBrk="0" fontAlgn="base" hangingPunct="0">
              <a:spcBef>
                <a:spcPct val="20000"/>
              </a:spcBef>
              <a:spcAft>
                <a:spcPct val="0"/>
              </a:spcAft>
              <a:buChar char="•"/>
              <a:defRPr sz="2400">
                <a:solidFill>
                  <a:schemeClr val="bg1"/>
                </a:solidFill>
                <a:latin typeface="Arial" charset="0"/>
                <a:ea typeface="+mn-ea"/>
                <a:cs typeface="+mn-cs"/>
              </a:defRPr>
            </a:lvl3pPr>
            <a:lvl4pPr marL="1600200" indent="-228600" algn="l" rtl="0" eaLnBrk="0" fontAlgn="base" hangingPunct="0">
              <a:spcBef>
                <a:spcPct val="20000"/>
              </a:spcBef>
              <a:spcAft>
                <a:spcPct val="0"/>
              </a:spcAft>
              <a:buChar char="–"/>
              <a:defRPr sz="2000">
                <a:solidFill>
                  <a:schemeClr val="bg1"/>
                </a:solidFill>
                <a:latin typeface="Arial" charset="0"/>
                <a:ea typeface="+mn-ea"/>
                <a:cs typeface="+mn-cs"/>
              </a:defRPr>
            </a:lvl4pPr>
            <a:lvl5pPr marL="2057400" indent="-228600" algn="l" rtl="0" eaLnBrk="0" fontAlgn="base" hangingPunct="0">
              <a:spcBef>
                <a:spcPct val="20000"/>
              </a:spcBef>
              <a:spcAft>
                <a:spcPct val="0"/>
              </a:spcAft>
              <a:buChar char="»"/>
              <a:defRPr sz="2000">
                <a:solidFill>
                  <a:schemeClr val="bg1"/>
                </a:solidFill>
                <a:latin typeface="Arial" charset="0"/>
                <a:ea typeface="+mn-ea"/>
                <a:cs typeface="+mn-cs"/>
              </a:defRPr>
            </a:lvl5pPr>
            <a:lvl6pPr marL="2514600" indent="-228600" algn="l" rtl="0" fontAlgn="base">
              <a:spcBef>
                <a:spcPct val="20000"/>
              </a:spcBef>
              <a:spcAft>
                <a:spcPct val="0"/>
              </a:spcAft>
              <a:buChar char="»"/>
              <a:defRPr sz="2000">
                <a:solidFill>
                  <a:schemeClr val="bg1"/>
                </a:solidFill>
                <a:latin typeface="Arial" charset="0"/>
                <a:ea typeface="+mn-ea"/>
                <a:cs typeface="+mn-cs"/>
              </a:defRPr>
            </a:lvl6pPr>
            <a:lvl7pPr marL="2971800" indent="-228600" algn="l" rtl="0" fontAlgn="base">
              <a:spcBef>
                <a:spcPct val="20000"/>
              </a:spcBef>
              <a:spcAft>
                <a:spcPct val="0"/>
              </a:spcAft>
              <a:buChar char="»"/>
              <a:defRPr sz="2000">
                <a:solidFill>
                  <a:schemeClr val="bg1"/>
                </a:solidFill>
                <a:latin typeface="Arial" charset="0"/>
                <a:ea typeface="+mn-ea"/>
                <a:cs typeface="+mn-cs"/>
              </a:defRPr>
            </a:lvl7pPr>
            <a:lvl8pPr marL="3429000" indent="-228600" algn="l" rtl="0" fontAlgn="base">
              <a:spcBef>
                <a:spcPct val="20000"/>
              </a:spcBef>
              <a:spcAft>
                <a:spcPct val="0"/>
              </a:spcAft>
              <a:buChar char="»"/>
              <a:defRPr sz="2000">
                <a:solidFill>
                  <a:schemeClr val="bg1"/>
                </a:solidFill>
                <a:latin typeface="Arial" charset="0"/>
                <a:ea typeface="+mn-ea"/>
                <a:cs typeface="+mn-cs"/>
              </a:defRPr>
            </a:lvl8pPr>
            <a:lvl9pPr marL="3886200" indent="-228600" algn="l" rtl="0" fontAlgn="base">
              <a:spcBef>
                <a:spcPct val="20000"/>
              </a:spcBef>
              <a:spcAft>
                <a:spcPct val="0"/>
              </a:spcAft>
              <a:buChar char="»"/>
              <a:defRPr sz="2000">
                <a:solidFill>
                  <a:schemeClr val="bg1"/>
                </a:solidFill>
                <a:latin typeface="Arial" charset="0"/>
                <a:ea typeface="+mn-ea"/>
                <a:cs typeface="+mn-cs"/>
              </a:defRPr>
            </a:lvl9pPr>
          </a:lstStyle>
          <a:p>
            <a:pPr eaLnBrk="1" hangingPunct="1">
              <a:defRPr/>
            </a:pPr>
            <a:r>
              <a:rPr lang="en-US" altLang="en-US" sz="2200" kern="0" dirty="0">
                <a:solidFill>
                  <a:schemeClr val="tx2"/>
                </a:solidFill>
                <a:latin typeface="+mj-lt"/>
              </a:rPr>
              <a:t>ENABLE	APWA to become the driving force </a:t>
            </a:r>
            <a:r>
              <a:rPr lang="en-US" altLang="en-US" sz="2200" kern="0" dirty="0" smtClean="0">
                <a:solidFill>
                  <a:schemeClr val="tx2"/>
                </a:solidFill>
                <a:latin typeface="+mj-lt"/>
              </a:rPr>
              <a:t>for sustainability </a:t>
            </a:r>
            <a:r>
              <a:rPr lang="en-US" altLang="en-US" sz="2200" kern="0" dirty="0">
                <a:solidFill>
                  <a:schemeClr val="tx2"/>
                </a:solidFill>
                <a:latin typeface="+mj-lt"/>
              </a:rPr>
              <a:t>in </a:t>
            </a:r>
            <a:r>
              <a:rPr lang="en-US" altLang="en-US" sz="2200" kern="0" dirty="0" smtClean="0">
                <a:solidFill>
                  <a:schemeClr val="tx2"/>
                </a:solidFill>
                <a:latin typeface="+mj-lt"/>
              </a:rPr>
              <a:t>			public </a:t>
            </a:r>
            <a:r>
              <a:rPr lang="en-US" altLang="en-US" sz="2200" kern="0" dirty="0">
                <a:solidFill>
                  <a:schemeClr val="tx2"/>
                </a:solidFill>
                <a:latin typeface="+mj-lt"/>
              </a:rPr>
              <a:t>works management</a:t>
            </a:r>
            <a:r>
              <a:rPr lang="en-US" altLang="en-US" sz="2200" kern="0" dirty="0" smtClean="0">
                <a:solidFill>
                  <a:schemeClr val="tx2"/>
                </a:solidFill>
                <a:latin typeface="+mj-lt"/>
              </a:rPr>
              <a:t>.</a:t>
            </a:r>
            <a:endParaRPr lang="en-US" altLang="en-US" sz="2200" kern="0" dirty="0">
              <a:solidFill>
                <a:schemeClr val="tx2"/>
              </a:solidFill>
              <a:latin typeface="+mj-lt"/>
            </a:endParaRPr>
          </a:p>
          <a:p>
            <a:pPr eaLnBrk="1" hangingPunct="1">
              <a:defRPr/>
            </a:pPr>
            <a:r>
              <a:rPr lang="en-US" altLang="en-US" sz="2200" kern="0" dirty="0">
                <a:solidFill>
                  <a:schemeClr val="tx2"/>
                </a:solidFill>
                <a:latin typeface="+mj-lt"/>
              </a:rPr>
              <a:t>CREATE	</a:t>
            </a:r>
            <a:r>
              <a:rPr lang="en-US" altLang="en-US" sz="2200" kern="0" dirty="0" smtClean="0">
                <a:solidFill>
                  <a:schemeClr val="tx2"/>
                </a:solidFill>
                <a:latin typeface="+mj-lt"/>
              </a:rPr>
              <a:t>an </a:t>
            </a:r>
            <a:r>
              <a:rPr lang="en-US" altLang="en-US" sz="2200" kern="0" dirty="0">
                <a:solidFill>
                  <a:schemeClr val="tx2"/>
                </a:solidFill>
                <a:latin typeface="+mj-lt"/>
              </a:rPr>
              <a:t>integrated vision for the future through </a:t>
            </a:r>
            <a:r>
              <a:rPr lang="en-US" altLang="en-US" sz="2200" kern="0" dirty="0" smtClean="0">
                <a:solidFill>
                  <a:schemeClr val="tx2"/>
                </a:solidFill>
                <a:latin typeface="+mj-lt"/>
              </a:rPr>
              <a:t>sustainable 			public </a:t>
            </a:r>
            <a:r>
              <a:rPr lang="en-US" altLang="en-US" sz="2200" kern="0" dirty="0">
                <a:solidFill>
                  <a:schemeClr val="tx2"/>
                </a:solidFill>
                <a:latin typeface="+mj-lt"/>
              </a:rPr>
              <a:t>works management</a:t>
            </a:r>
            <a:r>
              <a:rPr lang="en-US" altLang="en-US" sz="2200" kern="0" dirty="0" smtClean="0">
                <a:solidFill>
                  <a:schemeClr val="tx2"/>
                </a:solidFill>
                <a:latin typeface="+mj-lt"/>
              </a:rPr>
              <a:t>.</a:t>
            </a:r>
            <a:endParaRPr lang="en-US" altLang="en-US" sz="2200" kern="0" dirty="0">
              <a:solidFill>
                <a:schemeClr val="tx2"/>
              </a:solidFill>
              <a:latin typeface="+mj-lt"/>
            </a:endParaRPr>
          </a:p>
          <a:p>
            <a:pPr eaLnBrk="1" hangingPunct="1">
              <a:defRPr/>
            </a:pPr>
            <a:r>
              <a:rPr lang="en-US" altLang="en-US" sz="2200" kern="0" dirty="0">
                <a:solidFill>
                  <a:schemeClr val="tx2"/>
                </a:solidFill>
                <a:latin typeface="+mj-lt"/>
              </a:rPr>
              <a:t>BUILD	</a:t>
            </a:r>
            <a:r>
              <a:rPr lang="en-US" altLang="en-US" sz="2200" kern="0" dirty="0" smtClean="0">
                <a:solidFill>
                  <a:schemeClr val="tx2"/>
                </a:solidFill>
                <a:latin typeface="+mj-lt"/>
              </a:rPr>
              <a:t>an </a:t>
            </a:r>
            <a:r>
              <a:rPr lang="en-US" altLang="en-US" sz="2200" kern="0" dirty="0">
                <a:solidFill>
                  <a:schemeClr val="tx2"/>
                </a:solidFill>
                <a:latin typeface="+mj-lt"/>
              </a:rPr>
              <a:t>APWA structure that motivates and </a:t>
            </a:r>
            <a:r>
              <a:rPr lang="en-US" altLang="en-US" sz="2200" kern="0" dirty="0" smtClean="0">
                <a:solidFill>
                  <a:schemeClr val="tx2"/>
                </a:solidFill>
                <a:latin typeface="+mj-lt"/>
              </a:rPr>
              <a:t>enables </a:t>
            </a:r>
            <a:r>
              <a:rPr lang="en-US" altLang="en-US" sz="2200" kern="0" dirty="0">
                <a:solidFill>
                  <a:schemeClr val="tx2"/>
                </a:solidFill>
                <a:latin typeface="+mj-lt"/>
              </a:rPr>
              <a:t>public </a:t>
            </a:r>
            <a:r>
              <a:rPr lang="en-US" altLang="en-US" sz="2200" kern="0" dirty="0" smtClean="0">
                <a:solidFill>
                  <a:schemeClr val="tx2"/>
                </a:solidFill>
                <a:latin typeface="+mj-lt"/>
              </a:rPr>
              <a:t>			works </a:t>
            </a:r>
            <a:r>
              <a:rPr lang="en-US" altLang="en-US" sz="2200" kern="0" dirty="0">
                <a:solidFill>
                  <a:schemeClr val="tx2"/>
                </a:solidFill>
                <a:latin typeface="+mj-lt"/>
              </a:rPr>
              <a:t>practitioners to act </a:t>
            </a:r>
            <a:r>
              <a:rPr lang="en-US" altLang="en-US" sz="2200" kern="0" dirty="0" smtClean="0">
                <a:solidFill>
                  <a:schemeClr val="tx2"/>
                </a:solidFill>
                <a:latin typeface="+mj-lt"/>
              </a:rPr>
              <a:t>more </a:t>
            </a:r>
            <a:r>
              <a:rPr lang="en-US" altLang="en-US" sz="2200" kern="0" dirty="0">
                <a:solidFill>
                  <a:schemeClr val="tx2"/>
                </a:solidFill>
                <a:latin typeface="+mj-lt"/>
              </a:rPr>
              <a:t>sustainability</a:t>
            </a:r>
            <a:r>
              <a:rPr lang="en-US" altLang="en-US" sz="2200" kern="0" dirty="0" smtClean="0">
                <a:solidFill>
                  <a:schemeClr val="tx2"/>
                </a:solidFill>
                <a:latin typeface="+mj-lt"/>
              </a:rPr>
              <a:t>.</a:t>
            </a:r>
            <a:endParaRPr lang="en-US" altLang="en-US" sz="2200" kern="0" dirty="0">
              <a:solidFill>
                <a:schemeClr val="tx2"/>
              </a:solidFill>
              <a:latin typeface="+mj-lt"/>
            </a:endParaRPr>
          </a:p>
          <a:p>
            <a:pPr eaLnBrk="1" hangingPunct="1">
              <a:defRPr/>
            </a:pPr>
            <a:r>
              <a:rPr lang="en-US" altLang="en-US" sz="2200" kern="0" dirty="0">
                <a:solidFill>
                  <a:schemeClr val="tx2"/>
                </a:solidFill>
                <a:latin typeface="+mj-lt"/>
              </a:rPr>
              <a:t>DEVELOP	a generation of public works leaders with </a:t>
            </a:r>
            <a:r>
              <a:rPr lang="en-US" altLang="en-US" sz="2200" kern="0" dirty="0" smtClean="0">
                <a:solidFill>
                  <a:schemeClr val="tx2"/>
                </a:solidFill>
                <a:latin typeface="+mj-lt"/>
              </a:rPr>
              <a:t>strong 			sustainability </a:t>
            </a:r>
            <a:r>
              <a:rPr lang="en-US" altLang="en-US" sz="2200" kern="0" dirty="0">
                <a:solidFill>
                  <a:schemeClr val="tx2"/>
                </a:solidFill>
                <a:latin typeface="+mj-lt"/>
              </a:rPr>
              <a:t>credentials and </a:t>
            </a:r>
            <a:r>
              <a:rPr lang="en-US" altLang="en-US" sz="2200" kern="0" dirty="0" smtClean="0">
                <a:solidFill>
                  <a:schemeClr val="tx2"/>
                </a:solidFill>
                <a:latin typeface="+mj-lt"/>
              </a:rPr>
              <a:t>commitment </a:t>
            </a:r>
            <a:endParaRPr lang="en-US" altLang="en-US" sz="2200" kern="0" dirty="0">
              <a:solidFill>
                <a:schemeClr val="tx2"/>
              </a:solidFill>
              <a:latin typeface="+mj-lt"/>
            </a:endParaRPr>
          </a:p>
        </p:txBody>
      </p:sp>
      <p:sp>
        <p:nvSpPr>
          <p:cNvPr id="7" name="Rectangle 3"/>
          <p:cNvSpPr txBox="1">
            <a:spLocks noChangeArrowheads="1"/>
          </p:cNvSpPr>
          <p:nvPr/>
        </p:nvSpPr>
        <p:spPr bwMode="auto">
          <a:xfrm>
            <a:off x="2819400" y="1895832"/>
            <a:ext cx="6096000" cy="7694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Arial" charset="0"/>
                <a:ea typeface="+mn-ea"/>
                <a:cs typeface="+mn-cs"/>
              </a:defRPr>
            </a:lvl2pPr>
            <a:lvl3pPr marL="1143000" indent="-228600" algn="l" rtl="0" eaLnBrk="0" fontAlgn="base" hangingPunct="0">
              <a:spcBef>
                <a:spcPct val="20000"/>
              </a:spcBef>
              <a:spcAft>
                <a:spcPct val="0"/>
              </a:spcAft>
              <a:buChar char="•"/>
              <a:defRPr sz="2400">
                <a:solidFill>
                  <a:schemeClr val="bg1"/>
                </a:solidFill>
                <a:latin typeface="Arial" charset="0"/>
                <a:ea typeface="+mn-ea"/>
                <a:cs typeface="+mn-cs"/>
              </a:defRPr>
            </a:lvl3pPr>
            <a:lvl4pPr marL="1600200" indent="-228600" algn="l" rtl="0" eaLnBrk="0" fontAlgn="base" hangingPunct="0">
              <a:spcBef>
                <a:spcPct val="20000"/>
              </a:spcBef>
              <a:spcAft>
                <a:spcPct val="0"/>
              </a:spcAft>
              <a:buChar char="–"/>
              <a:defRPr sz="2000">
                <a:solidFill>
                  <a:schemeClr val="bg1"/>
                </a:solidFill>
                <a:latin typeface="Arial" charset="0"/>
                <a:ea typeface="+mn-ea"/>
                <a:cs typeface="+mn-cs"/>
              </a:defRPr>
            </a:lvl4pPr>
            <a:lvl5pPr marL="2057400" indent="-228600" algn="l" rtl="0" eaLnBrk="0" fontAlgn="base" hangingPunct="0">
              <a:spcBef>
                <a:spcPct val="20000"/>
              </a:spcBef>
              <a:spcAft>
                <a:spcPct val="0"/>
              </a:spcAft>
              <a:buChar char="»"/>
              <a:defRPr sz="2000">
                <a:solidFill>
                  <a:schemeClr val="bg1"/>
                </a:solidFill>
                <a:latin typeface="Arial" charset="0"/>
                <a:ea typeface="+mn-ea"/>
                <a:cs typeface="+mn-cs"/>
              </a:defRPr>
            </a:lvl5pPr>
            <a:lvl6pPr marL="2514600" indent="-228600" algn="l" rtl="0" fontAlgn="base">
              <a:spcBef>
                <a:spcPct val="20000"/>
              </a:spcBef>
              <a:spcAft>
                <a:spcPct val="0"/>
              </a:spcAft>
              <a:buChar char="»"/>
              <a:defRPr sz="2000">
                <a:solidFill>
                  <a:schemeClr val="bg1"/>
                </a:solidFill>
                <a:latin typeface="Arial" charset="0"/>
                <a:ea typeface="+mn-ea"/>
                <a:cs typeface="+mn-cs"/>
              </a:defRPr>
            </a:lvl6pPr>
            <a:lvl7pPr marL="2971800" indent="-228600" algn="l" rtl="0" fontAlgn="base">
              <a:spcBef>
                <a:spcPct val="20000"/>
              </a:spcBef>
              <a:spcAft>
                <a:spcPct val="0"/>
              </a:spcAft>
              <a:buChar char="»"/>
              <a:defRPr sz="2000">
                <a:solidFill>
                  <a:schemeClr val="bg1"/>
                </a:solidFill>
                <a:latin typeface="Arial" charset="0"/>
                <a:ea typeface="+mn-ea"/>
                <a:cs typeface="+mn-cs"/>
              </a:defRPr>
            </a:lvl7pPr>
            <a:lvl8pPr marL="3429000" indent="-228600" algn="l" rtl="0" fontAlgn="base">
              <a:spcBef>
                <a:spcPct val="20000"/>
              </a:spcBef>
              <a:spcAft>
                <a:spcPct val="0"/>
              </a:spcAft>
              <a:buChar char="»"/>
              <a:defRPr sz="2000">
                <a:solidFill>
                  <a:schemeClr val="bg1"/>
                </a:solidFill>
                <a:latin typeface="Arial" charset="0"/>
                <a:ea typeface="+mn-ea"/>
                <a:cs typeface="+mn-cs"/>
              </a:defRPr>
            </a:lvl8pPr>
            <a:lvl9pPr marL="3886200" indent="-228600" algn="l" rtl="0" fontAlgn="base">
              <a:spcBef>
                <a:spcPct val="20000"/>
              </a:spcBef>
              <a:spcAft>
                <a:spcPct val="0"/>
              </a:spcAft>
              <a:buChar char="»"/>
              <a:defRPr sz="2000">
                <a:solidFill>
                  <a:schemeClr val="bg1"/>
                </a:solidFill>
                <a:latin typeface="Arial" charset="0"/>
                <a:ea typeface="+mn-ea"/>
                <a:cs typeface="+mn-cs"/>
              </a:defRPr>
            </a:lvl9pPr>
          </a:lstStyle>
          <a:p>
            <a:pPr marL="0" indent="0" algn="r" eaLnBrk="1" hangingPunct="1">
              <a:buFontTx/>
              <a:buNone/>
              <a:defRPr/>
            </a:pPr>
            <a:r>
              <a:rPr lang="en-US" altLang="en-US" sz="2200" kern="0" dirty="0">
                <a:solidFill>
                  <a:schemeClr val="tx2"/>
                </a:solidFill>
                <a:latin typeface="+mj-lt"/>
              </a:rPr>
              <a:t>The APWA Center for Sustainability </a:t>
            </a:r>
            <a:r>
              <a:rPr lang="en-US" altLang="en-US" sz="2200" kern="0" dirty="0" smtClean="0">
                <a:solidFill>
                  <a:schemeClr val="tx2"/>
                </a:solidFill>
                <a:latin typeface="+mj-lt"/>
              </a:rPr>
              <a:t>(C4S) was created in 2008 with four goals.</a:t>
            </a:r>
            <a:endParaRPr lang="en-US" altLang="en-US" sz="2200" kern="0" dirty="0">
              <a:solidFill>
                <a:schemeClr val="tx2"/>
              </a:solidFill>
              <a:latin typeface="+mj-lt"/>
            </a:endParaRPr>
          </a:p>
        </p:txBody>
      </p:sp>
      <p:sp>
        <p:nvSpPr>
          <p:cNvPr id="4" name="Subtitle 3"/>
          <p:cNvSpPr>
            <a:spLocks noGrp="1"/>
          </p:cNvSpPr>
          <p:nvPr>
            <p:ph type="subTitle" idx="1"/>
          </p:nvPr>
        </p:nvSpPr>
        <p:spPr/>
        <p:txBody>
          <a:bodyPr>
            <a:normAutofit fontScale="92500" lnSpcReduction="10000"/>
          </a:bodyPr>
          <a:lstStyle/>
          <a:p>
            <a:endParaRPr lang="en-US"/>
          </a:p>
        </p:txBody>
      </p:sp>
    </p:spTree>
    <p:extLst>
      <p:ext uri="{BB962C8B-B14F-4D97-AF65-F5344CB8AC3E}">
        <p14:creationId xmlns:p14="http://schemas.microsoft.com/office/powerpoint/2010/main" val="27202910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14301"/>
            <a:ext cx="6858000" cy="685800"/>
          </a:xfrm>
        </p:spPr>
        <p:txBody>
          <a:bodyPr>
            <a:normAutofit/>
          </a:bodyPr>
          <a:lstStyle/>
          <a:p>
            <a:r>
              <a:rPr lang="en-US" sz="3400" b="1" dirty="0" smtClean="0">
                <a:solidFill>
                  <a:schemeClr val="tx2"/>
                </a:solidFill>
              </a:rPr>
              <a:t>APWA Center for Sustainability (C4S)</a:t>
            </a:r>
            <a:endParaRPr lang="en-US" sz="3400" b="1" dirty="0">
              <a:solidFill>
                <a:schemeClr val="tx2"/>
              </a:solidFill>
            </a:endParaRPr>
          </a:p>
        </p:txBody>
      </p:sp>
      <p:sp>
        <p:nvSpPr>
          <p:cNvPr id="11" name="Rectangle 3"/>
          <p:cNvSpPr txBox="1">
            <a:spLocks noChangeArrowheads="1"/>
          </p:cNvSpPr>
          <p:nvPr/>
        </p:nvSpPr>
        <p:spPr bwMode="auto">
          <a:xfrm>
            <a:off x="152400" y="3003828"/>
            <a:ext cx="5715000" cy="1446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Arial" charset="0"/>
                <a:ea typeface="+mn-ea"/>
                <a:cs typeface="+mn-cs"/>
              </a:defRPr>
            </a:lvl2pPr>
            <a:lvl3pPr marL="1143000" indent="-228600" algn="l" rtl="0" eaLnBrk="0" fontAlgn="base" hangingPunct="0">
              <a:spcBef>
                <a:spcPct val="20000"/>
              </a:spcBef>
              <a:spcAft>
                <a:spcPct val="0"/>
              </a:spcAft>
              <a:buChar char="•"/>
              <a:defRPr sz="2400">
                <a:solidFill>
                  <a:schemeClr val="bg1"/>
                </a:solidFill>
                <a:latin typeface="Arial" charset="0"/>
                <a:ea typeface="+mn-ea"/>
                <a:cs typeface="+mn-cs"/>
              </a:defRPr>
            </a:lvl3pPr>
            <a:lvl4pPr marL="1600200" indent="-228600" algn="l" rtl="0" eaLnBrk="0" fontAlgn="base" hangingPunct="0">
              <a:spcBef>
                <a:spcPct val="20000"/>
              </a:spcBef>
              <a:spcAft>
                <a:spcPct val="0"/>
              </a:spcAft>
              <a:buChar char="–"/>
              <a:defRPr sz="2000">
                <a:solidFill>
                  <a:schemeClr val="bg1"/>
                </a:solidFill>
                <a:latin typeface="Arial" charset="0"/>
                <a:ea typeface="+mn-ea"/>
                <a:cs typeface="+mn-cs"/>
              </a:defRPr>
            </a:lvl4pPr>
            <a:lvl5pPr marL="2057400" indent="-228600" algn="l" rtl="0" eaLnBrk="0" fontAlgn="base" hangingPunct="0">
              <a:spcBef>
                <a:spcPct val="20000"/>
              </a:spcBef>
              <a:spcAft>
                <a:spcPct val="0"/>
              </a:spcAft>
              <a:buChar char="»"/>
              <a:defRPr sz="2000">
                <a:solidFill>
                  <a:schemeClr val="bg1"/>
                </a:solidFill>
                <a:latin typeface="Arial" charset="0"/>
                <a:ea typeface="+mn-ea"/>
                <a:cs typeface="+mn-cs"/>
              </a:defRPr>
            </a:lvl5pPr>
            <a:lvl6pPr marL="2514600" indent="-228600" algn="l" rtl="0" fontAlgn="base">
              <a:spcBef>
                <a:spcPct val="20000"/>
              </a:spcBef>
              <a:spcAft>
                <a:spcPct val="0"/>
              </a:spcAft>
              <a:buChar char="»"/>
              <a:defRPr sz="2000">
                <a:solidFill>
                  <a:schemeClr val="bg1"/>
                </a:solidFill>
                <a:latin typeface="Arial" charset="0"/>
                <a:ea typeface="+mn-ea"/>
                <a:cs typeface="+mn-cs"/>
              </a:defRPr>
            </a:lvl6pPr>
            <a:lvl7pPr marL="2971800" indent="-228600" algn="l" rtl="0" fontAlgn="base">
              <a:spcBef>
                <a:spcPct val="20000"/>
              </a:spcBef>
              <a:spcAft>
                <a:spcPct val="0"/>
              </a:spcAft>
              <a:buChar char="»"/>
              <a:defRPr sz="2000">
                <a:solidFill>
                  <a:schemeClr val="bg1"/>
                </a:solidFill>
                <a:latin typeface="Arial" charset="0"/>
                <a:ea typeface="+mn-ea"/>
                <a:cs typeface="+mn-cs"/>
              </a:defRPr>
            </a:lvl7pPr>
            <a:lvl8pPr marL="3429000" indent="-228600" algn="l" rtl="0" fontAlgn="base">
              <a:spcBef>
                <a:spcPct val="20000"/>
              </a:spcBef>
              <a:spcAft>
                <a:spcPct val="0"/>
              </a:spcAft>
              <a:buChar char="»"/>
              <a:defRPr sz="2000">
                <a:solidFill>
                  <a:schemeClr val="bg1"/>
                </a:solidFill>
                <a:latin typeface="Arial" charset="0"/>
                <a:ea typeface="+mn-ea"/>
                <a:cs typeface="+mn-cs"/>
              </a:defRPr>
            </a:lvl8pPr>
            <a:lvl9pPr marL="3886200" indent="-228600" algn="l" rtl="0" fontAlgn="base">
              <a:spcBef>
                <a:spcPct val="20000"/>
              </a:spcBef>
              <a:spcAft>
                <a:spcPct val="0"/>
              </a:spcAft>
              <a:buChar char="»"/>
              <a:defRPr sz="2000">
                <a:solidFill>
                  <a:schemeClr val="bg1"/>
                </a:solidFill>
                <a:latin typeface="Arial" charset="0"/>
                <a:ea typeface="+mn-ea"/>
                <a:cs typeface="+mn-cs"/>
              </a:defRPr>
            </a:lvl9pPr>
          </a:lstStyle>
          <a:p>
            <a:pPr marL="0" indent="0" algn="r" eaLnBrk="1" hangingPunct="1">
              <a:buFontTx/>
              <a:buNone/>
              <a:defRPr/>
            </a:pPr>
            <a:r>
              <a:rPr lang="en-US" altLang="en-US" sz="2200" kern="0" dirty="0">
                <a:solidFill>
                  <a:schemeClr val="tx2"/>
                </a:solidFill>
                <a:latin typeface="+mj-lt"/>
              </a:rPr>
              <a:t>r</a:t>
            </a:r>
            <a:r>
              <a:rPr lang="en-US" altLang="en-US" sz="2200" kern="0" dirty="0" smtClean="0">
                <a:solidFill>
                  <a:schemeClr val="tx2"/>
                </a:solidFill>
                <a:latin typeface="+mj-lt"/>
              </a:rPr>
              <a:t>esources to </a:t>
            </a:r>
            <a:r>
              <a:rPr lang="en-US" altLang="en-US" sz="2200" kern="0" dirty="0">
                <a:solidFill>
                  <a:schemeClr val="tx2"/>
                </a:solidFill>
                <a:latin typeface="+mj-lt"/>
              </a:rPr>
              <a:t>APWA members and community leaders that allow decision makers to implement more sustainable, economically sound, and socially responsible long-term solutions. </a:t>
            </a:r>
          </a:p>
        </p:txBody>
      </p:sp>
      <p:sp>
        <p:nvSpPr>
          <p:cNvPr id="12" name="Rectangle 3"/>
          <p:cNvSpPr txBox="1">
            <a:spLocks noChangeArrowheads="1"/>
          </p:cNvSpPr>
          <p:nvPr/>
        </p:nvSpPr>
        <p:spPr bwMode="auto">
          <a:xfrm>
            <a:off x="2667000" y="1984498"/>
            <a:ext cx="3200400" cy="11079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Arial" charset="0"/>
                <a:ea typeface="+mn-ea"/>
                <a:cs typeface="+mn-cs"/>
              </a:defRPr>
            </a:lvl2pPr>
            <a:lvl3pPr marL="1143000" indent="-228600" algn="l" rtl="0" eaLnBrk="0" fontAlgn="base" hangingPunct="0">
              <a:spcBef>
                <a:spcPct val="20000"/>
              </a:spcBef>
              <a:spcAft>
                <a:spcPct val="0"/>
              </a:spcAft>
              <a:buChar char="•"/>
              <a:defRPr sz="2400">
                <a:solidFill>
                  <a:schemeClr val="bg1"/>
                </a:solidFill>
                <a:latin typeface="Arial" charset="0"/>
                <a:ea typeface="+mn-ea"/>
                <a:cs typeface="+mn-cs"/>
              </a:defRPr>
            </a:lvl3pPr>
            <a:lvl4pPr marL="1600200" indent="-228600" algn="l" rtl="0" eaLnBrk="0" fontAlgn="base" hangingPunct="0">
              <a:spcBef>
                <a:spcPct val="20000"/>
              </a:spcBef>
              <a:spcAft>
                <a:spcPct val="0"/>
              </a:spcAft>
              <a:buChar char="–"/>
              <a:defRPr sz="2000">
                <a:solidFill>
                  <a:schemeClr val="bg1"/>
                </a:solidFill>
                <a:latin typeface="Arial" charset="0"/>
                <a:ea typeface="+mn-ea"/>
                <a:cs typeface="+mn-cs"/>
              </a:defRPr>
            </a:lvl4pPr>
            <a:lvl5pPr marL="2057400" indent="-228600" algn="l" rtl="0" eaLnBrk="0" fontAlgn="base" hangingPunct="0">
              <a:spcBef>
                <a:spcPct val="20000"/>
              </a:spcBef>
              <a:spcAft>
                <a:spcPct val="0"/>
              </a:spcAft>
              <a:buChar char="»"/>
              <a:defRPr sz="2000">
                <a:solidFill>
                  <a:schemeClr val="bg1"/>
                </a:solidFill>
                <a:latin typeface="Arial" charset="0"/>
                <a:ea typeface="+mn-ea"/>
                <a:cs typeface="+mn-cs"/>
              </a:defRPr>
            </a:lvl5pPr>
            <a:lvl6pPr marL="2514600" indent="-228600" algn="l" rtl="0" fontAlgn="base">
              <a:spcBef>
                <a:spcPct val="20000"/>
              </a:spcBef>
              <a:spcAft>
                <a:spcPct val="0"/>
              </a:spcAft>
              <a:buChar char="»"/>
              <a:defRPr sz="2000">
                <a:solidFill>
                  <a:schemeClr val="bg1"/>
                </a:solidFill>
                <a:latin typeface="Arial" charset="0"/>
                <a:ea typeface="+mn-ea"/>
                <a:cs typeface="+mn-cs"/>
              </a:defRPr>
            </a:lvl6pPr>
            <a:lvl7pPr marL="2971800" indent="-228600" algn="l" rtl="0" fontAlgn="base">
              <a:spcBef>
                <a:spcPct val="20000"/>
              </a:spcBef>
              <a:spcAft>
                <a:spcPct val="0"/>
              </a:spcAft>
              <a:buChar char="»"/>
              <a:defRPr sz="2000">
                <a:solidFill>
                  <a:schemeClr val="bg1"/>
                </a:solidFill>
                <a:latin typeface="Arial" charset="0"/>
                <a:ea typeface="+mn-ea"/>
                <a:cs typeface="+mn-cs"/>
              </a:defRPr>
            </a:lvl7pPr>
            <a:lvl8pPr marL="3429000" indent="-228600" algn="l" rtl="0" fontAlgn="base">
              <a:spcBef>
                <a:spcPct val="20000"/>
              </a:spcBef>
              <a:spcAft>
                <a:spcPct val="0"/>
              </a:spcAft>
              <a:buChar char="»"/>
              <a:defRPr sz="2000">
                <a:solidFill>
                  <a:schemeClr val="bg1"/>
                </a:solidFill>
                <a:latin typeface="Arial" charset="0"/>
                <a:ea typeface="+mn-ea"/>
                <a:cs typeface="+mn-cs"/>
              </a:defRPr>
            </a:lvl8pPr>
            <a:lvl9pPr marL="3886200" indent="-228600" algn="l" rtl="0" fontAlgn="base">
              <a:spcBef>
                <a:spcPct val="20000"/>
              </a:spcBef>
              <a:spcAft>
                <a:spcPct val="0"/>
              </a:spcAft>
              <a:buChar char="»"/>
              <a:defRPr sz="2000">
                <a:solidFill>
                  <a:schemeClr val="bg1"/>
                </a:solidFill>
                <a:latin typeface="Arial" charset="0"/>
                <a:ea typeface="+mn-ea"/>
                <a:cs typeface="+mn-cs"/>
              </a:defRPr>
            </a:lvl9pPr>
          </a:lstStyle>
          <a:p>
            <a:pPr marL="0" indent="0" algn="r" eaLnBrk="1" hangingPunct="1">
              <a:buFontTx/>
              <a:buNone/>
              <a:defRPr/>
            </a:pPr>
            <a:r>
              <a:rPr lang="en-US" altLang="en-US" sz="2200" kern="0" dirty="0">
                <a:solidFill>
                  <a:schemeClr val="tx2"/>
                </a:solidFill>
                <a:latin typeface="+mj-lt"/>
              </a:rPr>
              <a:t>The APWA Center for Sustainability </a:t>
            </a:r>
            <a:r>
              <a:rPr lang="en-US" altLang="en-US" sz="2200" kern="0" dirty="0" smtClean="0">
                <a:solidFill>
                  <a:schemeClr val="tx2"/>
                </a:solidFill>
                <a:latin typeface="+mj-lt"/>
              </a:rPr>
              <a:t>(C4S) provides </a:t>
            </a:r>
            <a:r>
              <a:rPr lang="en-US" altLang="en-US" sz="2200" kern="0" dirty="0">
                <a:solidFill>
                  <a:schemeClr val="tx2"/>
                </a:solidFill>
                <a:latin typeface="+mj-lt"/>
              </a:rPr>
              <a:t>tools </a:t>
            </a:r>
            <a:r>
              <a:rPr lang="en-US" altLang="en-US" sz="2200" kern="0" dirty="0" smtClean="0">
                <a:solidFill>
                  <a:schemeClr val="tx2"/>
                </a:solidFill>
                <a:latin typeface="+mj-lt"/>
              </a:rPr>
              <a:t>and</a:t>
            </a:r>
            <a:endParaRPr lang="en-US" altLang="en-US" sz="2200" kern="0" dirty="0">
              <a:solidFill>
                <a:schemeClr val="tx2"/>
              </a:solidFill>
              <a:latin typeface="+mj-lt"/>
            </a:endParaRPr>
          </a:p>
        </p:txBody>
      </p:sp>
      <p:pic>
        <p:nvPicPr>
          <p:cNvPr id="8" name="Content Placeholder 12" descr="sustainability.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6135246" y="2438400"/>
            <a:ext cx="2636915" cy="2981086"/>
          </a:xfrm>
          <a:prstGeom prst="rect">
            <a:avLst/>
          </a:prstGeom>
        </p:spPr>
      </p:pic>
      <p:sp>
        <p:nvSpPr>
          <p:cNvPr id="4" name="Subtitle 3"/>
          <p:cNvSpPr>
            <a:spLocks noGrp="1"/>
          </p:cNvSpPr>
          <p:nvPr>
            <p:ph type="subTitle" idx="1"/>
          </p:nvPr>
        </p:nvSpPr>
        <p:spPr/>
        <p:txBody>
          <a:bodyPr>
            <a:normAutofit fontScale="92500" lnSpcReduction="10000"/>
          </a:bodyPr>
          <a:lstStyle/>
          <a:p>
            <a:endParaRPr lang="en-US"/>
          </a:p>
        </p:txBody>
      </p:sp>
    </p:spTree>
    <p:extLst>
      <p:ext uri="{BB962C8B-B14F-4D97-AF65-F5344CB8AC3E}">
        <p14:creationId xmlns:p14="http://schemas.microsoft.com/office/powerpoint/2010/main" val="25188641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14301"/>
            <a:ext cx="6858000" cy="685800"/>
          </a:xfrm>
        </p:spPr>
        <p:txBody>
          <a:bodyPr>
            <a:normAutofit/>
          </a:bodyPr>
          <a:lstStyle/>
          <a:p>
            <a:r>
              <a:rPr lang="en-US" sz="3400" b="1" dirty="0" smtClean="0">
                <a:solidFill>
                  <a:schemeClr val="tx2"/>
                </a:solidFill>
              </a:rPr>
              <a:t>C4S</a:t>
            </a:r>
            <a:r>
              <a:rPr lang="en-US" sz="3400" b="1" dirty="0">
                <a:solidFill>
                  <a:schemeClr val="tx2"/>
                </a:solidFill>
              </a:rPr>
              <a:t> </a:t>
            </a:r>
            <a:r>
              <a:rPr lang="en-US" sz="3400" b="1" dirty="0" smtClean="0">
                <a:solidFill>
                  <a:schemeClr val="tx2"/>
                </a:solidFill>
              </a:rPr>
              <a:t>Leadership</a:t>
            </a:r>
            <a:endParaRPr lang="en-US" sz="3400" b="1" dirty="0">
              <a:solidFill>
                <a:schemeClr val="tx2"/>
              </a:solidFill>
            </a:endParaRPr>
          </a:p>
        </p:txBody>
      </p:sp>
      <p:sp>
        <p:nvSpPr>
          <p:cNvPr id="12" name="Rectangle 3"/>
          <p:cNvSpPr txBox="1">
            <a:spLocks noChangeArrowheads="1"/>
          </p:cNvSpPr>
          <p:nvPr/>
        </p:nvSpPr>
        <p:spPr bwMode="auto">
          <a:xfrm>
            <a:off x="2895600" y="1828800"/>
            <a:ext cx="6096000" cy="4462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Arial" charset="0"/>
                <a:ea typeface="+mn-ea"/>
                <a:cs typeface="+mn-cs"/>
              </a:defRPr>
            </a:lvl2pPr>
            <a:lvl3pPr marL="1143000" indent="-228600" algn="l" rtl="0" eaLnBrk="0" fontAlgn="base" hangingPunct="0">
              <a:spcBef>
                <a:spcPct val="20000"/>
              </a:spcBef>
              <a:spcAft>
                <a:spcPct val="0"/>
              </a:spcAft>
              <a:buChar char="•"/>
              <a:defRPr sz="2400">
                <a:solidFill>
                  <a:schemeClr val="bg1"/>
                </a:solidFill>
                <a:latin typeface="Arial" charset="0"/>
                <a:ea typeface="+mn-ea"/>
                <a:cs typeface="+mn-cs"/>
              </a:defRPr>
            </a:lvl3pPr>
            <a:lvl4pPr marL="1600200" indent="-228600" algn="l" rtl="0" eaLnBrk="0" fontAlgn="base" hangingPunct="0">
              <a:spcBef>
                <a:spcPct val="20000"/>
              </a:spcBef>
              <a:spcAft>
                <a:spcPct val="0"/>
              </a:spcAft>
              <a:buChar char="–"/>
              <a:defRPr sz="2000">
                <a:solidFill>
                  <a:schemeClr val="bg1"/>
                </a:solidFill>
                <a:latin typeface="Arial" charset="0"/>
                <a:ea typeface="+mn-ea"/>
                <a:cs typeface="+mn-cs"/>
              </a:defRPr>
            </a:lvl4pPr>
            <a:lvl5pPr marL="2057400" indent="-228600" algn="l" rtl="0" eaLnBrk="0" fontAlgn="base" hangingPunct="0">
              <a:spcBef>
                <a:spcPct val="20000"/>
              </a:spcBef>
              <a:spcAft>
                <a:spcPct val="0"/>
              </a:spcAft>
              <a:buChar char="»"/>
              <a:defRPr sz="2000">
                <a:solidFill>
                  <a:schemeClr val="bg1"/>
                </a:solidFill>
                <a:latin typeface="Arial" charset="0"/>
                <a:ea typeface="+mn-ea"/>
                <a:cs typeface="+mn-cs"/>
              </a:defRPr>
            </a:lvl5pPr>
            <a:lvl6pPr marL="2514600" indent="-228600" algn="l" rtl="0" fontAlgn="base">
              <a:spcBef>
                <a:spcPct val="20000"/>
              </a:spcBef>
              <a:spcAft>
                <a:spcPct val="0"/>
              </a:spcAft>
              <a:buChar char="»"/>
              <a:defRPr sz="2000">
                <a:solidFill>
                  <a:schemeClr val="bg1"/>
                </a:solidFill>
                <a:latin typeface="Arial" charset="0"/>
                <a:ea typeface="+mn-ea"/>
                <a:cs typeface="+mn-cs"/>
              </a:defRPr>
            </a:lvl6pPr>
            <a:lvl7pPr marL="2971800" indent="-228600" algn="l" rtl="0" fontAlgn="base">
              <a:spcBef>
                <a:spcPct val="20000"/>
              </a:spcBef>
              <a:spcAft>
                <a:spcPct val="0"/>
              </a:spcAft>
              <a:buChar char="»"/>
              <a:defRPr sz="2000">
                <a:solidFill>
                  <a:schemeClr val="bg1"/>
                </a:solidFill>
                <a:latin typeface="Arial" charset="0"/>
                <a:ea typeface="+mn-ea"/>
                <a:cs typeface="+mn-cs"/>
              </a:defRPr>
            </a:lvl7pPr>
            <a:lvl8pPr marL="3429000" indent="-228600" algn="l" rtl="0" fontAlgn="base">
              <a:spcBef>
                <a:spcPct val="20000"/>
              </a:spcBef>
              <a:spcAft>
                <a:spcPct val="0"/>
              </a:spcAft>
              <a:buChar char="»"/>
              <a:defRPr sz="2000">
                <a:solidFill>
                  <a:schemeClr val="bg1"/>
                </a:solidFill>
                <a:latin typeface="Arial" charset="0"/>
                <a:ea typeface="+mn-ea"/>
                <a:cs typeface="+mn-cs"/>
              </a:defRPr>
            </a:lvl8pPr>
            <a:lvl9pPr marL="3886200" indent="-228600" algn="l" rtl="0" fontAlgn="base">
              <a:spcBef>
                <a:spcPct val="20000"/>
              </a:spcBef>
              <a:spcAft>
                <a:spcPct val="0"/>
              </a:spcAft>
              <a:buChar char="»"/>
              <a:defRPr sz="2000">
                <a:solidFill>
                  <a:schemeClr val="bg1"/>
                </a:solidFill>
                <a:latin typeface="Arial" charset="0"/>
                <a:ea typeface="+mn-ea"/>
                <a:cs typeface="+mn-cs"/>
              </a:defRPr>
            </a:lvl9pPr>
          </a:lstStyle>
          <a:p>
            <a:pPr marL="0" indent="0" eaLnBrk="1" hangingPunct="1">
              <a:buFontTx/>
              <a:buNone/>
              <a:defRPr/>
            </a:pPr>
            <a:r>
              <a:rPr lang="en-US" altLang="en-US" sz="2000" b="1" kern="0" dirty="0" smtClean="0">
                <a:solidFill>
                  <a:schemeClr val="tx2"/>
                </a:solidFill>
                <a:latin typeface="+mj-lt"/>
              </a:rPr>
              <a:t>Kim Lundgren, Chair</a:t>
            </a:r>
            <a:r>
              <a:rPr lang="en-US" altLang="en-US" sz="2000" kern="0" dirty="0">
                <a:solidFill>
                  <a:schemeClr val="tx2"/>
                </a:solidFill>
                <a:latin typeface="+mj-lt"/>
              </a:rPr>
              <a:t>	</a:t>
            </a:r>
            <a:r>
              <a:rPr lang="en-US" altLang="en-US" sz="2000" kern="0" dirty="0" smtClean="0">
                <a:solidFill>
                  <a:schemeClr val="tx2"/>
                </a:solidFill>
                <a:latin typeface="+mj-lt"/>
              </a:rPr>
              <a:t>New </a:t>
            </a:r>
            <a:r>
              <a:rPr lang="en-US" altLang="en-US" sz="2000" kern="0" dirty="0">
                <a:solidFill>
                  <a:schemeClr val="tx2"/>
                </a:solidFill>
                <a:latin typeface="+mj-lt"/>
              </a:rPr>
              <a:t>England Chapter</a:t>
            </a:r>
          </a:p>
          <a:p>
            <a:pPr marL="0" indent="0" eaLnBrk="1" hangingPunct="1">
              <a:buFontTx/>
              <a:buNone/>
              <a:defRPr/>
            </a:pPr>
            <a:r>
              <a:rPr lang="en-US" altLang="en-US" sz="2000" b="1" kern="0" dirty="0" smtClean="0">
                <a:solidFill>
                  <a:schemeClr val="tx2"/>
                </a:solidFill>
                <a:latin typeface="+mj-lt"/>
              </a:rPr>
              <a:t>Jennifer Adams</a:t>
            </a:r>
            <a:r>
              <a:rPr lang="en-US" altLang="en-US" sz="2000" kern="0" dirty="0">
                <a:solidFill>
                  <a:schemeClr val="tx2"/>
                </a:solidFill>
                <a:latin typeface="+mj-lt"/>
              </a:rPr>
              <a:t>	</a:t>
            </a:r>
            <a:r>
              <a:rPr lang="en-US" altLang="en-US" sz="2000" kern="0" dirty="0" smtClean="0">
                <a:solidFill>
                  <a:schemeClr val="tx2"/>
                </a:solidFill>
                <a:latin typeface="+mj-lt"/>
              </a:rPr>
              <a:t>	Arizona </a:t>
            </a:r>
            <a:r>
              <a:rPr lang="en-US" altLang="en-US" sz="2000" kern="0" dirty="0">
                <a:solidFill>
                  <a:schemeClr val="tx2"/>
                </a:solidFill>
                <a:latin typeface="+mj-lt"/>
              </a:rPr>
              <a:t>Chapter</a:t>
            </a:r>
          </a:p>
          <a:p>
            <a:pPr marL="0" indent="0" eaLnBrk="1" hangingPunct="1">
              <a:buFontTx/>
              <a:buNone/>
              <a:defRPr/>
            </a:pPr>
            <a:r>
              <a:rPr lang="en-US" altLang="en-US" sz="2000" b="1" kern="0" dirty="0">
                <a:solidFill>
                  <a:schemeClr val="tx2"/>
                </a:solidFill>
                <a:latin typeface="+mj-lt"/>
              </a:rPr>
              <a:t>JC Alonzo</a:t>
            </a:r>
            <a:r>
              <a:rPr lang="en-US" altLang="en-US" sz="2000" kern="0" dirty="0">
                <a:solidFill>
                  <a:schemeClr val="tx2"/>
                </a:solidFill>
                <a:latin typeface="+mj-lt"/>
              </a:rPr>
              <a:t>		</a:t>
            </a:r>
            <a:r>
              <a:rPr lang="en-US" altLang="en-US" sz="2000" kern="0" dirty="0" smtClean="0">
                <a:solidFill>
                  <a:schemeClr val="tx2"/>
                </a:solidFill>
                <a:latin typeface="+mj-lt"/>
              </a:rPr>
              <a:t>Kansas </a:t>
            </a:r>
            <a:r>
              <a:rPr lang="en-US" altLang="en-US" sz="2000" kern="0" dirty="0">
                <a:solidFill>
                  <a:schemeClr val="tx2"/>
                </a:solidFill>
                <a:latin typeface="+mj-lt"/>
              </a:rPr>
              <a:t>City Metro Chapter</a:t>
            </a:r>
          </a:p>
          <a:p>
            <a:pPr marL="0" indent="0" eaLnBrk="1" hangingPunct="1">
              <a:buFontTx/>
              <a:buNone/>
              <a:defRPr/>
            </a:pPr>
            <a:r>
              <a:rPr lang="en-US" altLang="en-US" sz="2000" b="1" kern="0" dirty="0">
                <a:solidFill>
                  <a:schemeClr val="tx2"/>
                </a:solidFill>
                <a:latin typeface="+mj-lt"/>
              </a:rPr>
              <a:t>Marshall </a:t>
            </a:r>
            <a:r>
              <a:rPr lang="en-US" altLang="en-US" sz="2000" b="1" kern="0" dirty="0" smtClean="0">
                <a:solidFill>
                  <a:schemeClr val="tx2"/>
                </a:solidFill>
                <a:latin typeface="+mj-lt"/>
              </a:rPr>
              <a:t>Elizer</a:t>
            </a:r>
            <a:r>
              <a:rPr lang="en-US" altLang="en-US" sz="2000" kern="0" dirty="0">
                <a:solidFill>
                  <a:schemeClr val="tx2"/>
                </a:solidFill>
                <a:latin typeface="+mj-lt"/>
              </a:rPr>
              <a:t>	</a:t>
            </a:r>
            <a:r>
              <a:rPr lang="en-US" altLang="en-US" sz="2000" kern="0" dirty="0" smtClean="0">
                <a:solidFill>
                  <a:schemeClr val="tx2"/>
                </a:solidFill>
                <a:latin typeface="+mj-lt"/>
              </a:rPr>
              <a:t>	Tennessee </a:t>
            </a:r>
            <a:r>
              <a:rPr lang="en-US" altLang="en-US" sz="2000" kern="0" dirty="0">
                <a:solidFill>
                  <a:schemeClr val="tx2"/>
                </a:solidFill>
                <a:latin typeface="+mj-lt"/>
              </a:rPr>
              <a:t>Chapter</a:t>
            </a:r>
          </a:p>
          <a:p>
            <a:pPr marL="0" indent="0" eaLnBrk="1" hangingPunct="1">
              <a:buFontTx/>
              <a:buNone/>
              <a:defRPr/>
            </a:pPr>
            <a:r>
              <a:rPr lang="en-US" altLang="en-US" sz="2000" b="1" kern="0" dirty="0">
                <a:solidFill>
                  <a:schemeClr val="tx2"/>
                </a:solidFill>
                <a:latin typeface="+mj-lt"/>
              </a:rPr>
              <a:t>Daryl Grigsby</a:t>
            </a:r>
            <a:r>
              <a:rPr lang="en-US" altLang="en-US" sz="2000" kern="0" dirty="0">
                <a:solidFill>
                  <a:schemeClr val="tx2"/>
                </a:solidFill>
                <a:latin typeface="+mj-lt"/>
              </a:rPr>
              <a:t>		</a:t>
            </a:r>
            <a:r>
              <a:rPr lang="en-US" altLang="en-US" sz="2000" kern="0" dirty="0" smtClean="0">
                <a:solidFill>
                  <a:schemeClr val="tx2"/>
                </a:solidFill>
                <a:latin typeface="+mj-lt"/>
              </a:rPr>
              <a:t>Silicon </a:t>
            </a:r>
            <a:r>
              <a:rPr lang="en-US" altLang="en-US" sz="2000" kern="0" dirty="0">
                <a:solidFill>
                  <a:schemeClr val="tx2"/>
                </a:solidFill>
                <a:latin typeface="+mj-lt"/>
              </a:rPr>
              <a:t>Valley Chapter</a:t>
            </a:r>
          </a:p>
          <a:p>
            <a:pPr marL="0" indent="0" eaLnBrk="1" hangingPunct="1">
              <a:buFontTx/>
              <a:buNone/>
              <a:defRPr/>
            </a:pPr>
            <a:r>
              <a:rPr lang="en-US" altLang="en-US" sz="2000" b="1" kern="0" dirty="0">
                <a:solidFill>
                  <a:schemeClr val="tx2"/>
                </a:solidFill>
                <a:latin typeface="+mj-lt"/>
              </a:rPr>
              <a:t>Dwayne </a:t>
            </a:r>
            <a:r>
              <a:rPr lang="en-US" altLang="en-US" sz="2000" b="1" kern="0" dirty="0" smtClean="0">
                <a:solidFill>
                  <a:schemeClr val="tx2"/>
                </a:solidFill>
                <a:latin typeface="+mj-lt"/>
              </a:rPr>
              <a:t>Kalynchuk</a:t>
            </a:r>
            <a:r>
              <a:rPr lang="en-US" altLang="en-US" sz="2000" kern="0" dirty="0">
                <a:solidFill>
                  <a:schemeClr val="tx2"/>
                </a:solidFill>
                <a:latin typeface="+mj-lt"/>
              </a:rPr>
              <a:t>	</a:t>
            </a:r>
            <a:r>
              <a:rPr lang="en-US" altLang="en-US" sz="2000" kern="0" dirty="0" smtClean="0">
                <a:solidFill>
                  <a:schemeClr val="tx2"/>
                </a:solidFill>
                <a:latin typeface="+mj-lt"/>
              </a:rPr>
              <a:t>British </a:t>
            </a:r>
            <a:r>
              <a:rPr lang="en-US" altLang="en-US" sz="2000" kern="0" dirty="0">
                <a:solidFill>
                  <a:schemeClr val="tx2"/>
                </a:solidFill>
                <a:latin typeface="+mj-lt"/>
              </a:rPr>
              <a:t>Columbia Chapter</a:t>
            </a:r>
          </a:p>
          <a:p>
            <a:pPr marL="0" indent="0" eaLnBrk="1" hangingPunct="1">
              <a:buFontTx/>
              <a:buNone/>
              <a:defRPr/>
            </a:pPr>
            <a:r>
              <a:rPr lang="en-US" altLang="en-US" sz="2000" b="1" kern="0" dirty="0">
                <a:solidFill>
                  <a:schemeClr val="tx2"/>
                </a:solidFill>
                <a:latin typeface="+mj-lt"/>
              </a:rPr>
              <a:t>Stephane Larocque</a:t>
            </a:r>
            <a:r>
              <a:rPr lang="en-US" altLang="en-US" sz="2000" kern="0" dirty="0">
                <a:solidFill>
                  <a:schemeClr val="tx2"/>
                </a:solidFill>
                <a:latin typeface="+mj-lt"/>
              </a:rPr>
              <a:t>	</a:t>
            </a:r>
            <a:r>
              <a:rPr lang="en-US" altLang="en-US" sz="2000" kern="0" dirty="0" smtClean="0">
                <a:solidFill>
                  <a:schemeClr val="tx2"/>
                </a:solidFill>
                <a:latin typeface="+mj-lt"/>
              </a:rPr>
              <a:t>Ontario </a:t>
            </a:r>
            <a:r>
              <a:rPr lang="en-US" altLang="en-US" sz="2000" kern="0" dirty="0">
                <a:solidFill>
                  <a:schemeClr val="tx2"/>
                </a:solidFill>
                <a:latin typeface="+mj-lt"/>
              </a:rPr>
              <a:t>Chapter</a:t>
            </a:r>
          </a:p>
          <a:p>
            <a:pPr marL="0" indent="0" eaLnBrk="1" hangingPunct="1">
              <a:buFontTx/>
              <a:buNone/>
              <a:defRPr/>
            </a:pPr>
            <a:r>
              <a:rPr lang="en-US" altLang="en-US" sz="2000" b="1" kern="0" dirty="0">
                <a:solidFill>
                  <a:schemeClr val="tx2"/>
                </a:solidFill>
                <a:latin typeface="+mj-lt"/>
              </a:rPr>
              <a:t>Matt Rodrigues	</a:t>
            </a:r>
            <a:r>
              <a:rPr lang="en-US" altLang="en-US" sz="2000" kern="0" dirty="0">
                <a:solidFill>
                  <a:schemeClr val="tx2"/>
                </a:solidFill>
                <a:latin typeface="+mj-lt"/>
              </a:rPr>
              <a:t>	</a:t>
            </a:r>
            <a:r>
              <a:rPr lang="en-US" altLang="en-US" sz="2000" kern="0" dirty="0" smtClean="0">
                <a:solidFill>
                  <a:schemeClr val="tx2"/>
                </a:solidFill>
                <a:latin typeface="+mj-lt"/>
              </a:rPr>
              <a:t>Oregon </a:t>
            </a:r>
            <a:r>
              <a:rPr lang="en-US" altLang="en-US" sz="2000" kern="0" dirty="0">
                <a:solidFill>
                  <a:schemeClr val="tx2"/>
                </a:solidFill>
                <a:latin typeface="+mj-lt"/>
              </a:rPr>
              <a:t>Chapter</a:t>
            </a:r>
          </a:p>
          <a:p>
            <a:pPr marL="0" indent="0" eaLnBrk="1" hangingPunct="1">
              <a:buFontTx/>
              <a:buNone/>
              <a:defRPr/>
            </a:pPr>
            <a:r>
              <a:rPr lang="en-US" altLang="en-US" sz="2000" b="1" kern="0" dirty="0">
                <a:solidFill>
                  <a:schemeClr val="tx2"/>
                </a:solidFill>
                <a:latin typeface="+mj-lt"/>
              </a:rPr>
              <a:t>Michael </a:t>
            </a:r>
            <a:r>
              <a:rPr lang="en-US" altLang="en-US" sz="2000" b="1" kern="0" dirty="0" smtClean="0">
                <a:solidFill>
                  <a:schemeClr val="tx2"/>
                </a:solidFill>
                <a:latin typeface="+mj-lt"/>
              </a:rPr>
              <a:t>Simpson</a:t>
            </a:r>
            <a:r>
              <a:rPr lang="en-US" altLang="en-US" sz="2000" b="1" kern="0" dirty="0">
                <a:solidFill>
                  <a:schemeClr val="tx2"/>
                </a:solidFill>
                <a:latin typeface="+mj-lt"/>
              </a:rPr>
              <a:t>	</a:t>
            </a:r>
            <a:r>
              <a:rPr lang="en-US" altLang="en-US" sz="2000" kern="0" dirty="0" smtClean="0">
                <a:solidFill>
                  <a:schemeClr val="tx2"/>
                </a:solidFill>
                <a:latin typeface="+mj-lt"/>
              </a:rPr>
              <a:t>	Southern </a:t>
            </a:r>
            <a:r>
              <a:rPr lang="en-US" altLang="en-US" sz="2000" kern="0" dirty="0">
                <a:solidFill>
                  <a:schemeClr val="tx2"/>
                </a:solidFill>
                <a:latin typeface="+mj-lt"/>
              </a:rPr>
              <a:t>California Chapter</a:t>
            </a:r>
          </a:p>
          <a:p>
            <a:pPr marL="0" indent="0" eaLnBrk="1" hangingPunct="1">
              <a:buFontTx/>
              <a:buNone/>
              <a:defRPr/>
            </a:pPr>
            <a:r>
              <a:rPr lang="en-US" altLang="en-US" sz="2000" b="1" kern="0" dirty="0">
                <a:solidFill>
                  <a:schemeClr val="tx2"/>
                </a:solidFill>
                <a:latin typeface="+mj-lt"/>
              </a:rPr>
              <a:t>Morgan Wazlaw</a:t>
            </a:r>
            <a:r>
              <a:rPr lang="en-US" altLang="en-US" sz="2000" kern="0" dirty="0">
                <a:solidFill>
                  <a:schemeClr val="tx2"/>
                </a:solidFill>
                <a:latin typeface="+mj-lt"/>
              </a:rPr>
              <a:t>	</a:t>
            </a:r>
            <a:r>
              <a:rPr lang="en-US" altLang="en-US" sz="2000" kern="0" dirty="0" smtClean="0">
                <a:solidFill>
                  <a:schemeClr val="tx2"/>
                </a:solidFill>
                <a:latin typeface="+mj-lt"/>
              </a:rPr>
              <a:t>	San Diego </a:t>
            </a:r>
            <a:r>
              <a:rPr lang="en-US" altLang="en-US" sz="2000" kern="0" dirty="0">
                <a:solidFill>
                  <a:schemeClr val="tx2"/>
                </a:solidFill>
                <a:latin typeface="+mj-lt"/>
              </a:rPr>
              <a:t>Chapter</a:t>
            </a:r>
          </a:p>
          <a:p>
            <a:pPr marL="0" indent="0" eaLnBrk="1" hangingPunct="1">
              <a:buFontTx/>
              <a:buNone/>
              <a:defRPr/>
            </a:pPr>
            <a:r>
              <a:rPr lang="en-US" altLang="en-US" sz="2000" b="1" kern="0" dirty="0">
                <a:solidFill>
                  <a:schemeClr val="tx2"/>
                </a:solidFill>
                <a:latin typeface="+mj-lt"/>
              </a:rPr>
              <a:t>Scott </a:t>
            </a:r>
            <a:r>
              <a:rPr lang="en-US" altLang="en-US" sz="2000" b="1" kern="0" dirty="0" smtClean="0">
                <a:solidFill>
                  <a:schemeClr val="tx2"/>
                </a:solidFill>
                <a:latin typeface="+mj-lt"/>
              </a:rPr>
              <a:t>Whalen</a:t>
            </a:r>
            <a:r>
              <a:rPr lang="en-US" altLang="en-US" sz="2000" kern="0" dirty="0">
                <a:solidFill>
                  <a:schemeClr val="tx2"/>
                </a:solidFill>
                <a:latin typeface="+mj-lt"/>
              </a:rPr>
              <a:t>	</a:t>
            </a:r>
            <a:r>
              <a:rPr lang="en-US" altLang="en-US" sz="2000" kern="0" dirty="0" smtClean="0">
                <a:solidFill>
                  <a:schemeClr val="tx2"/>
                </a:solidFill>
                <a:latin typeface="+mj-lt"/>
              </a:rPr>
              <a:t>	North </a:t>
            </a:r>
            <a:r>
              <a:rPr lang="en-US" altLang="en-US" sz="2000" kern="0" dirty="0">
                <a:solidFill>
                  <a:schemeClr val="tx2"/>
                </a:solidFill>
                <a:latin typeface="+mj-lt"/>
              </a:rPr>
              <a:t>Carolina Chapter</a:t>
            </a:r>
          </a:p>
          <a:p>
            <a:pPr marL="0" indent="0" eaLnBrk="1" hangingPunct="1">
              <a:buFontTx/>
              <a:buNone/>
              <a:defRPr/>
            </a:pPr>
            <a:r>
              <a:rPr lang="en-US" altLang="en-US" sz="2000" b="1" kern="0" dirty="0">
                <a:solidFill>
                  <a:schemeClr val="tx2"/>
                </a:solidFill>
                <a:latin typeface="+mj-lt"/>
              </a:rPr>
              <a:t>Jen </a:t>
            </a:r>
            <a:r>
              <a:rPr lang="en-US" altLang="en-US" sz="2000" b="1" kern="0" dirty="0" smtClean="0">
                <a:solidFill>
                  <a:schemeClr val="tx2"/>
                </a:solidFill>
                <a:latin typeface="+mj-lt"/>
              </a:rPr>
              <a:t>Winter</a:t>
            </a:r>
            <a:r>
              <a:rPr lang="en-US" altLang="en-US" sz="2000" kern="0" dirty="0">
                <a:solidFill>
                  <a:schemeClr val="tx2"/>
                </a:solidFill>
                <a:latin typeface="+mj-lt"/>
              </a:rPr>
              <a:t>		</a:t>
            </a:r>
            <a:r>
              <a:rPr lang="en-US" altLang="en-US" sz="2000" kern="0" dirty="0" smtClean="0">
                <a:solidFill>
                  <a:schemeClr val="tx2"/>
                </a:solidFill>
                <a:latin typeface="+mj-lt"/>
              </a:rPr>
              <a:t>Iowa Chapter</a:t>
            </a:r>
            <a:endParaRPr lang="en-US" altLang="en-US" sz="2000" kern="0" dirty="0">
              <a:solidFill>
                <a:schemeClr val="tx2"/>
              </a:solidFill>
              <a:latin typeface="+mj-lt"/>
            </a:endParaRPr>
          </a:p>
        </p:txBody>
      </p:sp>
      <p:sp>
        <p:nvSpPr>
          <p:cNvPr id="4" name="Subtitle 3"/>
          <p:cNvSpPr>
            <a:spLocks noGrp="1"/>
          </p:cNvSpPr>
          <p:nvPr>
            <p:ph type="subTitle" idx="1"/>
          </p:nvPr>
        </p:nvSpPr>
        <p:spPr/>
        <p:txBody>
          <a:bodyPr>
            <a:normAutofit fontScale="92500" lnSpcReduction="10000"/>
          </a:bodyPr>
          <a:lstStyle/>
          <a:p>
            <a:endParaRPr lang="en-US"/>
          </a:p>
        </p:txBody>
      </p:sp>
    </p:spTree>
    <p:extLst>
      <p:ext uri="{BB962C8B-B14F-4D97-AF65-F5344CB8AC3E}">
        <p14:creationId xmlns:p14="http://schemas.microsoft.com/office/powerpoint/2010/main" val="18613278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14301"/>
            <a:ext cx="6858000" cy="685800"/>
          </a:xfrm>
        </p:spPr>
        <p:txBody>
          <a:bodyPr>
            <a:normAutofit/>
          </a:bodyPr>
          <a:lstStyle/>
          <a:p>
            <a:r>
              <a:rPr lang="en-US" sz="3400" b="1" dirty="0" smtClean="0">
                <a:solidFill>
                  <a:schemeClr val="tx2"/>
                </a:solidFill>
              </a:rPr>
              <a:t>C4S</a:t>
            </a:r>
            <a:r>
              <a:rPr lang="en-US" sz="3400" b="1" dirty="0">
                <a:solidFill>
                  <a:schemeClr val="tx2"/>
                </a:solidFill>
              </a:rPr>
              <a:t> </a:t>
            </a:r>
            <a:r>
              <a:rPr lang="en-US" sz="3400" b="1" dirty="0" smtClean="0">
                <a:solidFill>
                  <a:schemeClr val="tx2"/>
                </a:solidFill>
              </a:rPr>
              <a:t>Strategic Plan</a:t>
            </a:r>
            <a:endParaRPr lang="en-US" sz="3400" b="1" dirty="0">
              <a:solidFill>
                <a:schemeClr val="tx2"/>
              </a:solidFill>
            </a:endParaRPr>
          </a:p>
        </p:txBody>
      </p:sp>
      <p:sp>
        <p:nvSpPr>
          <p:cNvPr id="11" name="Rectangle 3"/>
          <p:cNvSpPr txBox="1">
            <a:spLocks noChangeArrowheads="1"/>
          </p:cNvSpPr>
          <p:nvPr/>
        </p:nvSpPr>
        <p:spPr bwMode="auto">
          <a:xfrm>
            <a:off x="152400" y="3457504"/>
            <a:ext cx="5715000" cy="7694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Arial" charset="0"/>
                <a:ea typeface="+mn-ea"/>
                <a:cs typeface="+mn-cs"/>
              </a:defRPr>
            </a:lvl2pPr>
            <a:lvl3pPr marL="1143000" indent="-228600" algn="l" rtl="0" eaLnBrk="0" fontAlgn="base" hangingPunct="0">
              <a:spcBef>
                <a:spcPct val="20000"/>
              </a:spcBef>
              <a:spcAft>
                <a:spcPct val="0"/>
              </a:spcAft>
              <a:buChar char="•"/>
              <a:defRPr sz="2400">
                <a:solidFill>
                  <a:schemeClr val="bg1"/>
                </a:solidFill>
                <a:latin typeface="Arial" charset="0"/>
                <a:ea typeface="+mn-ea"/>
                <a:cs typeface="+mn-cs"/>
              </a:defRPr>
            </a:lvl3pPr>
            <a:lvl4pPr marL="1600200" indent="-228600" algn="l" rtl="0" eaLnBrk="0" fontAlgn="base" hangingPunct="0">
              <a:spcBef>
                <a:spcPct val="20000"/>
              </a:spcBef>
              <a:spcAft>
                <a:spcPct val="0"/>
              </a:spcAft>
              <a:buChar char="–"/>
              <a:defRPr sz="2000">
                <a:solidFill>
                  <a:schemeClr val="bg1"/>
                </a:solidFill>
                <a:latin typeface="Arial" charset="0"/>
                <a:ea typeface="+mn-ea"/>
                <a:cs typeface="+mn-cs"/>
              </a:defRPr>
            </a:lvl4pPr>
            <a:lvl5pPr marL="2057400" indent="-228600" algn="l" rtl="0" eaLnBrk="0" fontAlgn="base" hangingPunct="0">
              <a:spcBef>
                <a:spcPct val="20000"/>
              </a:spcBef>
              <a:spcAft>
                <a:spcPct val="0"/>
              </a:spcAft>
              <a:buChar char="»"/>
              <a:defRPr sz="2000">
                <a:solidFill>
                  <a:schemeClr val="bg1"/>
                </a:solidFill>
                <a:latin typeface="Arial" charset="0"/>
                <a:ea typeface="+mn-ea"/>
                <a:cs typeface="+mn-cs"/>
              </a:defRPr>
            </a:lvl5pPr>
            <a:lvl6pPr marL="2514600" indent="-228600" algn="l" rtl="0" fontAlgn="base">
              <a:spcBef>
                <a:spcPct val="20000"/>
              </a:spcBef>
              <a:spcAft>
                <a:spcPct val="0"/>
              </a:spcAft>
              <a:buChar char="»"/>
              <a:defRPr sz="2000">
                <a:solidFill>
                  <a:schemeClr val="bg1"/>
                </a:solidFill>
                <a:latin typeface="Arial" charset="0"/>
                <a:ea typeface="+mn-ea"/>
                <a:cs typeface="+mn-cs"/>
              </a:defRPr>
            </a:lvl6pPr>
            <a:lvl7pPr marL="2971800" indent="-228600" algn="l" rtl="0" fontAlgn="base">
              <a:spcBef>
                <a:spcPct val="20000"/>
              </a:spcBef>
              <a:spcAft>
                <a:spcPct val="0"/>
              </a:spcAft>
              <a:buChar char="»"/>
              <a:defRPr sz="2000">
                <a:solidFill>
                  <a:schemeClr val="bg1"/>
                </a:solidFill>
                <a:latin typeface="Arial" charset="0"/>
                <a:ea typeface="+mn-ea"/>
                <a:cs typeface="+mn-cs"/>
              </a:defRPr>
            </a:lvl7pPr>
            <a:lvl8pPr marL="3429000" indent="-228600" algn="l" rtl="0" fontAlgn="base">
              <a:spcBef>
                <a:spcPct val="20000"/>
              </a:spcBef>
              <a:spcAft>
                <a:spcPct val="0"/>
              </a:spcAft>
              <a:buChar char="»"/>
              <a:defRPr sz="2000">
                <a:solidFill>
                  <a:schemeClr val="bg1"/>
                </a:solidFill>
                <a:latin typeface="Arial" charset="0"/>
                <a:ea typeface="+mn-ea"/>
                <a:cs typeface="+mn-cs"/>
              </a:defRPr>
            </a:lvl8pPr>
            <a:lvl9pPr marL="3886200" indent="-228600" algn="l" rtl="0" fontAlgn="base">
              <a:spcBef>
                <a:spcPct val="20000"/>
              </a:spcBef>
              <a:spcAft>
                <a:spcPct val="0"/>
              </a:spcAft>
              <a:buChar char="»"/>
              <a:defRPr sz="2000">
                <a:solidFill>
                  <a:schemeClr val="bg1"/>
                </a:solidFill>
                <a:latin typeface="Arial" charset="0"/>
                <a:ea typeface="+mn-ea"/>
                <a:cs typeface="+mn-cs"/>
              </a:defRPr>
            </a:lvl9pPr>
          </a:lstStyle>
          <a:p>
            <a:pPr eaLnBrk="1" hangingPunct="1">
              <a:defRPr/>
            </a:pPr>
            <a:r>
              <a:rPr lang="en-US" altLang="en-US" sz="2200" kern="0" dirty="0" smtClean="0">
                <a:solidFill>
                  <a:schemeClr val="tx2"/>
                </a:solidFill>
                <a:latin typeface="+mj-lt"/>
              </a:rPr>
              <a:t>Reach </a:t>
            </a:r>
            <a:r>
              <a:rPr lang="en-US" altLang="en-US" sz="2200" kern="0" dirty="0">
                <a:solidFill>
                  <a:schemeClr val="tx2"/>
                </a:solidFill>
                <a:latin typeface="+mj-lt"/>
              </a:rPr>
              <a:t>out to Chapters to share Center for Sustainability activities and </a:t>
            </a:r>
            <a:r>
              <a:rPr lang="en-US" altLang="en-US" sz="2200" kern="0" dirty="0" smtClean="0">
                <a:solidFill>
                  <a:schemeClr val="tx2"/>
                </a:solidFill>
                <a:latin typeface="+mj-lt"/>
              </a:rPr>
              <a:t>resources</a:t>
            </a:r>
            <a:endParaRPr lang="en-US" altLang="en-US" sz="2200" kern="0" dirty="0">
              <a:solidFill>
                <a:schemeClr val="tx2"/>
              </a:solidFill>
              <a:latin typeface="+mj-lt"/>
            </a:endParaRPr>
          </a:p>
        </p:txBody>
      </p:sp>
      <p:sp>
        <p:nvSpPr>
          <p:cNvPr id="12" name="Rectangle 3"/>
          <p:cNvSpPr txBox="1">
            <a:spLocks noChangeArrowheads="1"/>
          </p:cNvSpPr>
          <p:nvPr/>
        </p:nvSpPr>
        <p:spPr bwMode="auto">
          <a:xfrm>
            <a:off x="2667000" y="1984498"/>
            <a:ext cx="3200400" cy="11079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Arial" charset="0"/>
                <a:ea typeface="+mn-ea"/>
                <a:cs typeface="+mn-cs"/>
              </a:defRPr>
            </a:lvl2pPr>
            <a:lvl3pPr marL="1143000" indent="-228600" algn="l" rtl="0" eaLnBrk="0" fontAlgn="base" hangingPunct="0">
              <a:spcBef>
                <a:spcPct val="20000"/>
              </a:spcBef>
              <a:spcAft>
                <a:spcPct val="0"/>
              </a:spcAft>
              <a:buChar char="•"/>
              <a:defRPr sz="2400">
                <a:solidFill>
                  <a:schemeClr val="bg1"/>
                </a:solidFill>
                <a:latin typeface="Arial" charset="0"/>
                <a:ea typeface="+mn-ea"/>
                <a:cs typeface="+mn-cs"/>
              </a:defRPr>
            </a:lvl3pPr>
            <a:lvl4pPr marL="1600200" indent="-228600" algn="l" rtl="0" eaLnBrk="0" fontAlgn="base" hangingPunct="0">
              <a:spcBef>
                <a:spcPct val="20000"/>
              </a:spcBef>
              <a:spcAft>
                <a:spcPct val="0"/>
              </a:spcAft>
              <a:buChar char="–"/>
              <a:defRPr sz="2000">
                <a:solidFill>
                  <a:schemeClr val="bg1"/>
                </a:solidFill>
                <a:latin typeface="Arial" charset="0"/>
                <a:ea typeface="+mn-ea"/>
                <a:cs typeface="+mn-cs"/>
              </a:defRPr>
            </a:lvl4pPr>
            <a:lvl5pPr marL="2057400" indent="-228600" algn="l" rtl="0" eaLnBrk="0" fontAlgn="base" hangingPunct="0">
              <a:spcBef>
                <a:spcPct val="20000"/>
              </a:spcBef>
              <a:spcAft>
                <a:spcPct val="0"/>
              </a:spcAft>
              <a:buChar char="»"/>
              <a:defRPr sz="2000">
                <a:solidFill>
                  <a:schemeClr val="bg1"/>
                </a:solidFill>
                <a:latin typeface="Arial" charset="0"/>
                <a:ea typeface="+mn-ea"/>
                <a:cs typeface="+mn-cs"/>
              </a:defRPr>
            </a:lvl5pPr>
            <a:lvl6pPr marL="2514600" indent="-228600" algn="l" rtl="0" fontAlgn="base">
              <a:spcBef>
                <a:spcPct val="20000"/>
              </a:spcBef>
              <a:spcAft>
                <a:spcPct val="0"/>
              </a:spcAft>
              <a:buChar char="»"/>
              <a:defRPr sz="2000">
                <a:solidFill>
                  <a:schemeClr val="bg1"/>
                </a:solidFill>
                <a:latin typeface="Arial" charset="0"/>
                <a:ea typeface="+mn-ea"/>
                <a:cs typeface="+mn-cs"/>
              </a:defRPr>
            </a:lvl6pPr>
            <a:lvl7pPr marL="2971800" indent="-228600" algn="l" rtl="0" fontAlgn="base">
              <a:spcBef>
                <a:spcPct val="20000"/>
              </a:spcBef>
              <a:spcAft>
                <a:spcPct val="0"/>
              </a:spcAft>
              <a:buChar char="»"/>
              <a:defRPr sz="2000">
                <a:solidFill>
                  <a:schemeClr val="bg1"/>
                </a:solidFill>
                <a:latin typeface="Arial" charset="0"/>
                <a:ea typeface="+mn-ea"/>
                <a:cs typeface="+mn-cs"/>
              </a:defRPr>
            </a:lvl7pPr>
            <a:lvl8pPr marL="3429000" indent="-228600" algn="l" rtl="0" fontAlgn="base">
              <a:spcBef>
                <a:spcPct val="20000"/>
              </a:spcBef>
              <a:spcAft>
                <a:spcPct val="0"/>
              </a:spcAft>
              <a:buChar char="»"/>
              <a:defRPr sz="2000">
                <a:solidFill>
                  <a:schemeClr val="bg1"/>
                </a:solidFill>
                <a:latin typeface="Arial" charset="0"/>
                <a:ea typeface="+mn-ea"/>
                <a:cs typeface="+mn-cs"/>
              </a:defRPr>
            </a:lvl8pPr>
            <a:lvl9pPr marL="3886200" indent="-228600" algn="l" rtl="0" fontAlgn="base">
              <a:spcBef>
                <a:spcPct val="20000"/>
              </a:spcBef>
              <a:spcAft>
                <a:spcPct val="0"/>
              </a:spcAft>
              <a:buChar char="»"/>
              <a:defRPr sz="2000">
                <a:solidFill>
                  <a:schemeClr val="bg1"/>
                </a:solidFill>
                <a:latin typeface="Arial" charset="0"/>
                <a:ea typeface="+mn-ea"/>
                <a:cs typeface="+mn-cs"/>
              </a:defRPr>
            </a:lvl9pPr>
          </a:lstStyle>
          <a:p>
            <a:pPr eaLnBrk="1" hangingPunct="1">
              <a:defRPr/>
            </a:pPr>
            <a:r>
              <a:rPr lang="en-US" altLang="en-US" sz="2200" kern="0" dirty="0">
                <a:solidFill>
                  <a:schemeClr val="tx2"/>
                </a:solidFill>
                <a:latin typeface="+mj-lt"/>
              </a:rPr>
              <a:t>Lead by Example – Institutionalize sustainability </a:t>
            </a:r>
            <a:r>
              <a:rPr lang="en-US" altLang="en-US" sz="2200" kern="0" dirty="0" smtClean="0">
                <a:solidFill>
                  <a:schemeClr val="tx2"/>
                </a:solidFill>
                <a:latin typeface="+mj-lt"/>
              </a:rPr>
              <a:t>principles</a:t>
            </a:r>
            <a:endParaRPr lang="en-US" altLang="en-US" sz="2200" kern="0" dirty="0">
              <a:solidFill>
                <a:schemeClr val="tx2"/>
              </a:solidFill>
              <a:latin typeface="+mj-lt"/>
            </a:endParaRPr>
          </a:p>
        </p:txBody>
      </p:sp>
      <p:pic>
        <p:nvPicPr>
          <p:cNvPr id="7" name="Content Placeholder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6135246" y="2118966"/>
            <a:ext cx="2636915" cy="1852423"/>
          </a:xfrm>
          <a:prstGeom prst="rect">
            <a:avLst/>
          </a:prstGeom>
        </p:spPr>
      </p:pic>
      <p:sp>
        <p:nvSpPr>
          <p:cNvPr id="9" name="Rectangle 3"/>
          <p:cNvSpPr txBox="1">
            <a:spLocks noChangeArrowheads="1"/>
          </p:cNvSpPr>
          <p:nvPr/>
        </p:nvSpPr>
        <p:spPr bwMode="auto">
          <a:xfrm>
            <a:off x="152399" y="4210503"/>
            <a:ext cx="8619761" cy="16496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Arial" charset="0"/>
                <a:ea typeface="+mn-ea"/>
                <a:cs typeface="+mn-cs"/>
              </a:defRPr>
            </a:lvl2pPr>
            <a:lvl3pPr marL="1143000" indent="-228600" algn="l" rtl="0" eaLnBrk="0" fontAlgn="base" hangingPunct="0">
              <a:spcBef>
                <a:spcPct val="20000"/>
              </a:spcBef>
              <a:spcAft>
                <a:spcPct val="0"/>
              </a:spcAft>
              <a:buChar char="•"/>
              <a:defRPr sz="2400">
                <a:solidFill>
                  <a:schemeClr val="bg1"/>
                </a:solidFill>
                <a:latin typeface="Arial" charset="0"/>
                <a:ea typeface="+mn-ea"/>
                <a:cs typeface="+mn-cs"/>
              </a:defRPr>
            </a:lvl3pPr>
            <a:lvl4pPr marL="1600200" indent="-228600" algn="l" rtl="0" eaLnBrk="0" fontAlgn="base" hangingPunct="0">
              <a:spcBef>
                <a:spcPct val="20000"/>
              </a:spcBef>
              <a:spcAft>
                <a:spcPct val="0"/>
              </a:spcAft>
              <a:buChar char="–"/>
              <a:defRPr sz="2000">
                <a:solidFill>
                  <a:schemeClr val="bg1"/>
                </a:solidFill>
                <a:latin typeface="Arial" charset="0"/>
                <a:ea typeface="+mn-ea"/>
                <a:cs typeface="+mn-cs"/>
              </a:defRPr>
            </a:lvl4pPr>
            <a:lvl5pPr marL="2057400" indent="-228600" algn="l" rtl="0" eaLnBrk="0" fontAlgn="base" hangingPunct="0">
              <a:spcBef>
                <a:spcPct val="20000"/>
              </a:spcBef>
              <a:spcAft>
                <a:spcPct val="0"/>
              </a:spcAft>
              <a:buChar char="»"/>
              <a:defRPr sz="2000">
                <a:solidFill>
                  <a:schemeClr val="bg1"/>
                </a:solidFill>
                <a:latin typeface="Arial" charset="0"/>
                <a:ea typeface="+mn-ea"/>
                <a:cs typeface="+mn-cs"/>
              </a:defRPr>
            </a:lvl5pPr>
            <a:lvl6pPr marL="2514600" indent="-228600" algn="l" rtl="0" fontAlgn="base">
              <a:spcBef>
                <a:spcPct val="20000"/>
              </a:spcBef>
              <a:spcAft>
                <a:spcPct val="0"/>
              </a:spcAft>
              <a:buChar char="»"/>
              <a:defRPr sz="2000">
                <a:solidFill>
                  <a:schemeClr val="bg1"/>
                </a:solidFill>
                <a:latin typeface="Arial" charset="0"/>
                <a:ea typeface="+mn-ea"/>
                <a:cs typeface="+mn-cs"/>
              </a:defRPr>
            </a:lvl6pPr>
            <a:lvl7pPr marL="2971800" indent="-228600" algn="l" rtl="0" fontAlgn="base">
              <a:spcBef>
                <a:spcPct val="20000"/>
              </a:spcBef>
              <a:spcAft>
                <a:spcPct val="0"/>
              </a:spcAft>
              <a:buChar char="»"/>
              <a:defRPr sz="2000">
                <a:solidFill>
                  <a:schemeClr val="bg1"/>
                </a:solidFill>
                <a:latin typeface="Arial" charset="0"/>
                <a:ea typeface="+mn-ea"/>
                <a:cs typeface="+mn-cs"/>
              </a:defRPr>
            </a:lvl7pPr>
            <a:lvl8pPr marL="3429000" indent="-228600" algn="l" rtl="0" fontAlgn="base">
              <a:spcBef>
                <a:spcPct val="20000"/>
              </a:spcBef>
              <a:spcAft>
                <a:spcPct val="0"/>
              </a:spcAft>
              <a:buChar char="»"/>
              <a:defRPr sz="2000">
                <a:solidFill>
                  <a:schemeClr val="bg1"/>
                </a:solidFill>
                <a:latin typeface="Arial" charset="0"/>
                <a:ea typeface="+mn-ea"/>
                <a:cs typeface="+mn-cs"/>
              </a:defRPr>
            </a:lvl8pPr>
            <a:lvl9pPr marL="3886200" indent="-228600" algn="l" rtl="0" fontAlgn="base">
              <a:spcBef>
                <a:spcPct val="20000"/>
              </a:spcBef>
              <a:spcAft>
                <a:spcPct val="0"/>
              </a:spcAft>
              <a:buChar char="»"/>
              <a:defRPr sz="2000">
                <a:solidFill>
                  <a:schemeClr val="bg1"/>
                </a:solidFill>
                <a:latin typeface="Arial" charset="0"/>
                <a:ea typeface="+mn-ea"/>
                <a:cs typeface="+mn-cs"/>
              </a:defRPr>
            </a:lvl9pPr>
          </a:lstStyle>
          <a:p>
            <a:pPr eaLnBrk="1" hangingPunct="1">
              <a:defRPr/>
            </a:pPr>
            <a:r>
              <a:rPr lang="en-US" altLang="en-US" sz="2200" kern="0" dirty="0">
                <a:solidFill>
                  <a:schemeClr val="tx2"/>
                </a:solidFill>
                <a:latin typeface="+mj-lt"/>
              </a:rPr>
              <a:t>Fully integrate sustainability throughout all APWA </a:t>
            </a:r>
            <a:r>
              <a:rPr lang="en-US" altLang="en-US" sz="2200" kern="0" dirty="0" smtClean="0">
                <a:solidFill>
                  <a:schemeClr val="tx2"/>
                </a:solidFill>
                <a:latin typeface="+mj-lt"/>
              </a:rPr>
              <a:t>offerings</a:t>
            </a:r>
            <a:endParaRPr lang="en-US" altLang="en-US" sz="2200" kern="0" dirty="0">
              <a:solidFill>
                <a:schemeClr val="tx2"/>
              </a:solidFill>
              <a:latin typeface="+mj-lt"/>
            </a:endParaRPr>
          </a:p>
          <a:p>
            <a:pPr eaLnBrk="1" hangingPunct="1">
              <a:defRPr/>
            </a:pPr>
            <a:r>
              <a:rPr lang="en-US" altLang="en-US" sz="2200" kern="0" dirty="0" smtClean="0">
                <a:solidFill>
                  <a:schemeClr val="tx2"/>
                </a:solidFill>
                <a:latin typeface="+mj-lt"/>
              </a:rPr>
              <a:t>Promote </a:t>
            </a:r>
            <a:r>
              <a:rPr lang="en-US" altLang="en-US" sz="2200" kern="0" dirty="0">
                <a:solidFill>
                  <a:schemeClr val="tx2"/>
                </a:solidFill>
                <a:latin typeface="+mj-lt"/>
              </a:rPr>
              <a:t>and support ISI and the </a:t>
            </a:r>
            <a:r>
              <a:rPr lang="en-US" altLang="en-US" sz="2200" kern="0" dirty="0" smtClean="0">
                <a:solidFill>
                  <a:schemeClr val="tx2"/>
                </a:solidFill>
                <a:latin typeface="+mj-lt"/>
              </a:rPr>
              <a:t>Envision </a:t>
            </a:r>
            <a:r>
              <a:rPr lang="en-US" altLang="en-US" sz="2200" kern="0" dirty="0">
                <a:solidFill>
                  <a:schemeClr val="tx2"/>
                </a:solidFill>
                <a:latin typeface="+mj-lt"/>
              </a:rPr>
              <a:t>Rating </a:t>
            </a:r>
            <a:r>
              <a:rPr lang="en-US" altLang="en-US" sz="2200" kern="0" dirty="0" smtClean="0">
                <a:solidFill>
                  <a:schemeClr val="tx2"/>
                </a:solidFill>
                <a:latin typeface="+mj-lt"/>
              </a:rPr>
              <a:t>System</a:t>
            </a:r>
            <a:endParaRPr lang="en-US" altLang="en-US" sz="2200" kern="0" dirty="0">
              <a:solidFill>
                <a:schemeClr val="tx2"/>
              </a:solidFill>
              <a:latin typeface="+mj-lt"/>
            </a:endParaRPr>
          </a:p>
          <a:p>
            <a:pPr eaLnBrk="1" hangingPunct="1">
              <a:defRPr/>
            </a:pPr>
            <a:r>
              <a:rPr lang="en-US" altLang="en-US" sz="2200" kern="0" dirty="0">
                <a:solidFill>
                  <a:schemeClr val="tx2"/>
                </a:solidFill>
                <a:latin typeface="+mj-lt"/>
              </a:rPr>
              <a:t>Develop the next generation of sustainability </a:t>
            </a:r>
            <a:r>
              <a:rPr lang="en-US" altLang="en-US" sz="2200" kern="0" dirty="0" smtClean="0">
                <a:solidFill>
                  <a:schemeClr val="tx2"/>
                </a:solidFill>
                <a:latin typeface="+mj-lt"/>
              </a:rPr>
              <a:t>leaders</a:t>
            </a:r>
            <a:endParaRPr lang="en-US" altLang="en-US" sz="2200" kern="0" dirty="0">
              <a:solidFill>
                <a:schemeClr val="tx2"/>
              </a:solidFill>
              <a:latin typeface="+mj-lt"/>
            </a:endParaRPr>
          </a:p>
          <a:p>
            <a:pPr eaLnBrk="1" hangingPunct="1">
              <a:defRPr/>
            </a:pPr>
            <a:r>
              <a:rPr lang="en-US" altLang="en-US" sz="2200" kern="0" dirty="0">
                <a:solidFill>
                  <a:schemeClr val="tx2"/>
                </a:solidFill>
                <a:latin typeface="+mj-lt"/>
              </a:rPr>
              <a:t>Establish APWA as a leader on sustainability</a:t>
            </a:r>
          </a:p>
        </p:txBody>
      </p:sp>
      <p:sp>
        <p:nvSpPr>
          <p:cNvPr id="10" name="Rectangle 3"/>
          <p:cNvSpPr txBox="1">
            <a:spLocks noChangeArrowheads="1"/>
          </p:cNvSpPr>
          <p:nvPr/>
        </p:nvSpPr>
        <p:spPr bwMode="auto">
          <a:xfrm>
            <a:off x="488430" y="3048000"/>
            <a:ext cx="5715000" cy="430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Arial" charset="0"/>
                <a:ea typeface="+mn-ea"/>
                <a:cs typeface="+mn-cs"/>
              </a:defRPr>
            </a:lvl2pPr>
            <a:lvl3pPr marL="1143000" indent="-228600" algn="l" rtl="0" eaLnBrk="0" fontAlgn="base" hangingPunct="0">
              <a:spcBef>
                <a:spcPct val="20000"/>
              </a:spcBef>
              <a:spcAft>
                <a:spcPct val="0"/>
              </a:spcAft>
              <a:buChar char="•"/>
              <a:defRPr sz="2400">
                <a:solidFill>
                  <a:schemeClr val="bg1"/>
                </a:solidFill>
                <a:latin typeface="Arial" charset="0"/>
                <a:ea typeface="+mn-ea"/>
                <a:cs typeface="+mn-cs"/>
              </a:defRPr>
            </a:lvl3pPr>
            <a:lvl4pPr marL="1600200" indent="-228600" algn="l" rtl="0" eaLnBrk="0" fontAlgn="base" hangingPunct="0">
              <a:spcBef>
                <a:spcPct val="20000"/>
              </a:spcBef>
              <a:spcAft>
                <a:spcPct val="0"/>
              </a:spcAft>
              <a:buChar char="–"/>
              <a:defRPr sz="2000">
                <a:solidFill>
                  <a:schemeClr val="bg1"/>
                </a:solidFill>
                <a:latin typeface="Arial" charset="0"/>
                <a:ea typeface="+mn-ea"/>
                <a:cs typeface="+mn-cs"/>
              </a:defRPr>
            </a:lvl4pPr>
            <a:lvl5pPr marL="2057400" indent="-228600" algn="l" rtl="0" eaLnBrk="0" fontAlgn="base" hangingPunct="0">
              <a:spcBef>
                <a:spcPct val="20000"/>
              </a:spcBef>
              <a:spcAft>
                <a:spcPct val="0"/>
              </a:spcAft>
              <a:buChar char="»"/>
              <a:defRPr sz="2000">
                <a:solidFill>
                  <a:schemeClr val="bg1"/>
                </a:solidFill>
                <a:latin typeface="Arial" charset="0"/>
                <a:ea typeface="+mn-ea"/>
                <a:cs typeface="+mn-cs"/>
              </a:defRPr>
            </a:lvl5pPr>
            <a:lvl6pPr marL="2514600" indent="-228600" algn="l" rtl="0" fontAlgn="base">
              <a:spcBef>
                <a:spcPct val="20000"/>
              </a:spcBef>
              <a:spcAft>
                <a:spcPct val="0"/>
              </a:spcAft>
              <a:buChar char="»"/>
              <a:defRPr sz="2000">
                <a:solidFill>
                  <a:schemeClr val="bg1"/>
                </a:solidFill>
                <a:latin typeface="Arial" charset="0"/>
                <a:ea typeface="+mn-ea"/>
                <a:cs typeface="+mn-cs"/>
              </a:defRPr>
            </a:lvl6pPr>
            <a:lvl7pPr marL="2971800" indent="-228600" algn="l" rtl="0" fontAlgn="base">
              <a:spcBef>
                <a:spcPct val="20000"/>
              </a:spcBef>
              <a:spcAft>
                <a:spcPct val="0"/>
              </a:spcAft>
              <a:buChar char="»"/>
              <a:defRPr sz="2000">
                <a:solidFill>
                  <a:schemeClr val="bg1"/>
                </a:solidFill>
                <a:latin typeface="Arial" charset="0"/>
                <a:ea typeface="+mn-ea"/>
                <a:cs typeface="+mn-cs"/>
              </a:defRPr>
            </a:lvl7pPr>
            <a:lvl8pPr marL="3429000" indent="-228600" algn="l" rtl="0" fontAlgn="base">
              <a:spcBef>
                <a:spcPct val="20000"/>
              </a:spcBef>
              <a:spcAft>
                <a:spcPct val="0"/>
              </a:spcAft>
              <a:buChar char="»"/>
              <a:defRPr sz="2000">
                <a:solidFill>
                  <a:schemeClr val="bg1"/>
                </a:solidFill>
                <a:latin typeface="Arial" charset="0"/>
                <a:ea typeface="+mn-ea"/>
                <a:cs typeface="+mn-cs"/>
              </a:defRPr>
            </a:lvl8pPr>
            <a:lvl9pPr marL="3886200" indent="-228600" algn="l" rtl="0" fontAlgn="base">
              <a:spcBef>
                <a:spcPct val="20000"/>
              </a:spcBef>
              <a:spcAft>
                <a:spcPct val="0"/>
              </a:spcAft>
              <a:buChar char="»"/>
              <a:defRPr sz="2000">
                <a:solidFill>
                  <a:schemeClr val="bg1"/>
                </a:solidFill>
                <a:latin typeface="Arial" charset="0"/>
                <a:ea typeface="+mn-ea"/>
                <a:cs typeface="+mn-cs"/>
              </a:defRPr>
            </a:lvl9pPr>
          </a:lstStyle>
          <a:p>
            <a:pPr marL="0" indent="0" eaLnBrk="1" hangingPunct="1">
              <a:buNone/>
              <a:defRPr/>
            </a:pPr>
            <a:r>
              <a:rPr lang="en-US" altLang="en-US" sz="2200" kern="0" dirty="0" smtClean="0">
                <a:solidFill>
                  <a:schemeClr val="tx2"/>
                </a:solidFill>
                <a:latin typeface="+mj-lt"/>
              </a:rPr>
              <a:t>and </a:t>
            </a:r>
            <a:r>
              <a:rPr lang="en-US" altLang="en-US" sz="2200" kern="0" dirty="0">
                <a:solidFill>
                  <a:schemeClr val="tx2"/>
                </a:solidFill>
                <a:latin typeface="+mj-lt"/>
              </a:rPr>
              <a:t>practices into all APWA </a:t>
            </a:r>
            <a:r>
              <a:rPr lang="en-US" altLang="en-US" sz="2200" kern="0" dirty="0" smtClean="0">
                <a:solidFill>
                  <a:schemeClr val="tx2"/>
                </a:solidFill>
                <a:latin typeface="+mj-lt"/>
              </a:rPr>
              <a:t>operations</a:t>
            </a:r>
            <a:endParaRPr lang="en-US" altLang="en-US" sz="2200" kern="0" dirty="0">
              <a:solidFill>
                <a:schemeClr val="tx2"/>
              </a:solidFill>
              <a:latin typeface="+mj-lt"/>
            </a:endParaRPr>
          </a:p>
        </p:txBody>
      </p:sp>
      <p:sp>
        <p:nvSpPr>
          <p:cNvPr id="4" name="Subtitle 3"/>
          <p:cNvSpPr>
            <a:spLocks noGrp="1"/>
          </p:cNvSpPr>
          <p:nvPr>
            <p:ph type="subTitle" idx="1"/>
          </p:nvPr>
        </p:nvSpPr>
        <p:spPr/>
        <p:txBody>
          <a:bodyPr>
            <a:normAutofit fontScale="92500" lnSpcReduction="10000"/>
          </a:bodyPr>
          <a:lstStyle/>
          <a:p>
            <a:endParaRPr lang="en-US"/>
          </a:p>
        </p:txBody>
      </p:sp>
    </p:spTree>
    <p:extLst>
      <p:ext uri="{BB962C8B-B14F-4D97-AF65-F5344CB8AC3E}">
        <p14:creationId xmlns:p14="http://schemas.microsoft.com/office/powerpoint/2010/main" val="2044868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14301"/>
            <a:ext cx="6858000" cy="685800"/>
          </a:xfrm>
        </p:spPr>
        <p:txBody>
          <a:bodyPr>
            <a:normAutofit/>
          </a:bodyPr>
          <a:lstStyle/>
          <a:p>
            <a:r>
              <a:rPr lang="en-US" sz="3400" b="1" dirty="0" smtClean="0">
                <a:solidFill>
                  <a:schemeClr val="tx2"/>
                </a:solidFill>
              </a:rPr>
              <a:t>How Do We Get There?</a:t>
            </a:r>
            <a:endParaRPr lang="en-US" sz="3400" b="1" dirty="0">
              <a:solidFill>
                <a:schemeClr val="tx2"/>
              </a:solidFill>
            </a:endParaRPr>
          </a:p>
        </p:txBody>
      </p:sp>
      <p:sp>
        <p:nvSpPr>
          <p:cNvPr id="11" name="Rectangle 3"/>
          <p:cNvSpPr txBox="1">
            <a:spLocks noChangeArrowheads="1"/>
          </p:cNvSpPr>
          <p:nvPr/>
        </p:nvSpPr>
        <p:spPr bwMode="auto">
          <a:xfrm>
            <a:off x="152400" y="3492603"/>
            <a:ext cx="5715000" cy="26530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Arial" charset="0"/>
                <a:ea typeface="+mn-ea"/>
                <a:cs typeface="+mn-cs"/>
              </a:defRPr>
            </a:lvl2pPr>
            <a:lvl3pPr marL="1143000" indent="-228600" algn="l" rtl="0" eaLnBrk="0" fontAlgn="base" hangingPunct="0">
              <a:spcBef>
                <a:spcPct val="20000"/>
              </a:spcBef>
              <a:spcAft>
                <a:spcPct val="0"/>
              </a:spcAft>
              <a:buChar char="•"/>
              <a:defRPr sz="2400">
                <a:solidFill>
                  <a:schemeClr val="bg1"/>
                </a:solidFill>
                <a:latin typeface="Arial" charset="0"/>
                <a:ea typeface="+mn-ea"/>
                <a:cs typeface="+mn-cs"/>
              </a:defRPr>
            </a:lvl3pPr>
            <a:lvl4pPr marL="1600200" indent="-228600" algn="l" rtl="0" eaLnBrk="0" fontAlgn="base" hangingPunct="0">
              <a:spcBef>
                <a:spcPct val="20000"/>
              </a:spcBef>
              <a:spcAft>
                <a:spcPct val="0"/>
              </a:spcAft>
              <a:buChar char="–"/>
              <a:defRPr sz="2000">
                <a:solidFill>
                  <a:schemeClr val="bg1"/>
                </a:solidFill>
                <a:latin typeface="Arial" charset="0"/>
                <a:ea typeface="+mn-ea"/>
                <a:cs typeface="+mn-cs"/>
              </a:defRPr>
            </a:lvl4pPr>
            <a:lvl5pPr marL="2057400" indent="-228600" algn="l" rtl="0" eaLnBrk="0" fontAlgn="base" hangingPunct="0">
              <a:spcBef>
                <a:spcPct val="20000"/>
              </a:spcBef>
              <a:spcAft>
                <a:spcPct val="0"/>
              </a:spcAft>
              <a:buChar char="»"/>
              <a:defRPr sz="2000">
                <a:solidFill>
                  <a:schemeClr val="bg1"/>
                </a:solidFill>
                <a:latin typeface="Arial" charset="0"/>
                <a:ea typeface="+mn-ea"/>
                <a:cs typeface="+mn-cs"/>
              </a:defRPr>
            </a:lvl5pPr>
            <a:lvl6pPr marL="2514600" indent="-228600" algn="l" rtl="0" fontAlgn="base">
              <a:spcBef>
                <a:spcPct val="20000"/>
              </a:spcBef>
              <a:spcAft>
                <a:spcPct val="0"/>
              </a:spcAft>
              <a:buChar char="»"/>
              <a:defRPr sz="2000">
                <a:solidFill>
                  <a:schemeClr val="bg1"/>
                </a:solidFill>
                <a:latin typeface="Arial" charset="0"/>
                <a:ea typeface="+mn-ea"/>
                <a:cs typeface="+mn-cs"/>
              </a:defRPr>
            </a:lvl6pPr>
            <a:lvl7pPr marL="2971800" indent="-228600" algn="l" rtl="0" fontAlgn="base">
              <a:spcBef>
                <a:spcPct val="20000"/>
              </a:spcBef>
              <a:spcAft>
                <a:spcPct val="0"/>
              </a:spcAft>
              <a:buChar char="»"/>
              <a:defRPr sz="2000">
                <a:solidFill>
                  <a:schemeClr val="bg1"/>
                </a:solidFill>
                <a:latin typeface="Arial" charset="0"/>
                <a:ea typeface="+mn-ea"/>
                <a:cs typeface="+mn-cs"/>
              </a:defRPr>
            </a:lvl7pPr>
            <a:lvl8pPr marL="3429000" indent="-228600" algn="l" rtl="0" fontAlgn="base">
              <a:spcBef>
                <a:spcPct val="20000"/>
              </a:spcBef>
              <a:spcAft>
                <a:spcPct val="0"/>
              </a:spcAft>
              <a:buChar char="»"/>
              <a:defRPr sz="2000">
                <a:solidFill>
                  <a:schemeClr val="bg1"/>
                </a:solidFill>
                <a:latin typeface="Arial" charset="0"/>
                <a:ea typeface="+mn-ea"/>
                <a:cs typeface="+mn-cs"/>
              </a:defRPr>
            </a:lvl8pPr>
            <a:lvl9pPr marL="3886200" indent="-228600" algn="l" rtl="0" fontAlgn="base">
              <a:spcBef>
                <a:spcPct val="20000"/>
              </a:spcBef>
              <a:spcAft>
                <a:spcPct val="0"/>
              </a:spcAft>
              <a:buChar char="»"/>
              <a:defRPr sz="2000">
                <a:solidFill>
                  <a:schemeClr val="bg1"/>
                </a:solidFill>
                <a:latin typeface="Arial" charset="0"/>
                <a:ea typeface="+mn-ea"/>
                <a:cs typeface="+mn-cs"/>
              </a:defRPr>
            </a:lvl9pPr>
          </a:lstStyle>
          <a:p>
            <a:pPr eaLnBrk="1" hangingPunct="1">
              <a:defRPr/>
            </a:pPr>
            <a:r>
              <a:rPr lang="en-US" altLang="en-US" sz="2200" kern="0" dirty="0" smtClean="0">
                <a:solidFill>
                  <a:schemeClr val="tx2"/>
                </a:solidFill>
                <a:latin typeface="+mj-lt"/>
              </a:rPr>
              <a:t>Develop </a:t>
            </a:r>
            <a:r>
              <a:rPr lang="en-US" altLang="en-US" sz="2200" b="1" kern="0" dirty="0">
                <a:solidFill>
                  <a:schemeClr val="tx2"/>
                </a:solidFill>
                <a:latin typeface="+mj-lt"/>
              </a:rPr>
              <a:t>Education and Training </a:t>
            </a:r>
            <a:r>
              <a:rPr lang="en-US" altLang="en-US" sz="2200" kern="0" dirty="0">
                <a:solidFill>
                  <a:schemeClr val="tx2"/>
                </a:solidFill>
                <a:latin typeface="+mj-lt"/>
              </a:rPr>
              <a:t>Opportunities</a:t>
            </a:r>
          </a:p>
          <a:p>
            <a:pPr eaLnBrk="1" hangingPunct="1">
              <a:defRPr/>
            </a:pPr>
            <a:r>
              <a:rPr lang="en-US" altLang="en-US" sz="2200" kern="0" dirty="0">
                <a:solidFill>
                  <a:schemeClr val="tx2"/>
                </a:solidFill>
                <a:latin typeface="+mj-lt"/>
              </a:rPr>
              <a:t>Create a </a:t>
            </a:r>
            <a:r>
              <a:rPr lang="en-US" altLang="en-US" sz="2200" b="1" kern="0" dirty="0">
                <a:solidFill>
                  <a:schemeClr val="tx2"/>
                </a:solidFill>
                <a:latin typeface="+mj-lt"/>
              </a:rPr>
              <a:t>Web-Based Knowledge Center </a:t>
            </a:r>
            <a:r>
              <a:rPr lang="en-US" altLang="en-US" sz="2200" kern="0" dirty="0">
                <a:solidFill>
                  <a:schemeClr val="tx2"/>
                </a:solidFill>
                <a:latin typeface="+mj-lt"/>
              </a:rPr>
              <a:t>with:</a:t>
            </a:r>
          </a:p>
          <a:p>
            <a:pPr lvl="1" eaLnBrk="1" hangingPunct="1">
              <a:defRPr/>
            </a:pPr>
            <a:r>
              <a:rPr lang="en-US" altLang="en-US" sz="1800" kern="0" dirty="0">
                <a:solidFill>
                  <a:schemeClr val="tx2"/>
                </a:solidFill>
                <a:latin typeface="+mj-lt"/>
              </a:rPr>
              <a:t>Tools</a:t>
            </a:r>
          </a:p>
          <a:p>
            <a:pPr lvl="1" eaLnBrk="1" hangingPunct="1">
              <a:defRPr/>
            </a:pPr>
            <a:r>
              <a:rPr lang="en-US" altLang="en-US" sz="1800" kern="0" dirty="0">
                <a:solidFill>
                  <a:schemeClr val="tx2"/>
                </a:solidFill>
                <a:latin typeface="+mj-lt"/>
              </a:rPr>
              <a:t>Best Management Practices</a:t>
            </a:r>
          </a:p>
          <a:p>
            <a:pPr lvl="1" eaLnBrk="1" hangingPunct="1">
              <a:defRPr/>
            </a:pPr>
            <a:r>
              <a:rPr lang="en-US" altLang="en-US" sz="1800" kern="0" dirty="0">
                <a:solidFill>
                  <a:schemeClr val="tx2"/>
                </a:solidFill>
                <a:latin typeface="+mj-lt"/>
              </a:rPr>
              <a:t>Case Studies</a:t>
            </a:r>
          </a:p>
          <a:p>
            <a:pPr eaLnBrk="1" hangingPunct="1">
              <a:defRPr/>
            </a:pPr>
            <a:r>
              <a:rPr lang="en-US" altLang="en-US" sz="2200" kern="0" dirty="0">
                <a:solidFill>
                  <a:schemeClr val="tx2"/>
                </a:solidFill>
                <a:latin typeface="+mj-lt"/>
              </a:rPr>
              <a:t>Encourage </a:t>
            </a:r>
            <a:r>
              <a:rPr lang="en-US" altLang="en-US" sz="2200" b="1" kern="0" dirty="0">
                <a:solidFill>
                  <a:schemeClr val="tx2"/>
                </a:solidFill>
                <a:latin typeface="+mj-lt"/>
              </a:rPr>
              <a:t>Advocacy</a:t>
            </a:r>
            <a:r>
              <a:rPr lang="en-US" altLang="en-US" sz="2200" kern="0" dirty="0">
                <a:solidFill>
                  <a:schemeClr val="tx2"/>
                </a:solidFill>
                <a:latin typeface="+mj-lt"/>
              </a:rPr>
              <a:t> </a:t>
            </a:r>
          </a:p>
        </p:txBody>
      </p:sp>
      <p:sp>
        <p:nvSpPr>
          <p:cNvPr id="12" name="Rectangle 3"/>
          <p:cNvSpPr txBox="1">
            <a:spLocks noChangeArrowheads="1"/>
          </p:cNvSpPr>
          <p:nvPr/>
        </p:nvSpPr>
        <p:spPr bwMode="auto">
          <a:xfrm>
            <a:off x="2667000" y="1984498"/>
            <a:ext cx="3200400" cy="11757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Arial" charset="0"/>
                <a:ea typeface="+mn-ea"/>
                <a:cs typeface="+mn-cs"/>
              </a:defRPr>
            </a:lvl2pPr>
            <a:lvl3pPr marL="1143000" indent="-228600" algn="l" rtl="0" eaLnBrk="0" fontAlgn="base" hangingPunct="0">
              <a:spcBef>
                <a:spcPct val="20000"/>
              </a:spcBef>
              <a:spcAft>
                <a:spcPct val="0"/>
              </a:spcAft>
              <a:buChar char="•"/>
              <a:defRPr sz="2400">
                <a:solidFill>
                  <a:schemeClr val="bg1"/>
                </a:solidFill>
                <a:latin typeface="Arial" charset="0"/>
                <a:ea typeface="+mn-ea"/>
                <a:cs typeface="+mn-cs"/>
              </a:defRPr>
            </a:lvl3pPr>
            <a:lvl4pPr marL="1600200" indent="-228600" algn="l" rtl="0" eaLnBrk="0" fontAlgn="base" hangingPunct="0">
              <a:spcBef>
                <a:spcPct val="20000"/>
              </a:spcBef>
              <a:spcAft>
                <a:spcPct val="0"/>
              </a:spcAft>
              <a:buChar char="–"/>
              <a:defRPr sz="2000">
                <a:solidFill>
                  <a:schemeClr val="bg1"/>
                </a:solidFill>
                <a:latin typeface="Arial" charset="0"/>
                <a:ea typeface="+mn-ea"/>
                <a:cs typeface="+mn-cs"/>
              </a:defRPr>
            </a:lvl4pPr>
            <a:lvl5pPr marL="2057400" indent="-228600" algn="l" rtl="0" eaLnBrk="0" fontAlgn="base" hangingPunct="0">
              <a:spcBef>
                <a:spcPct val="20000"/>
              </a:spcBef>
              <a:spcAft>
                <a:spcPct val="0"/>
              </a:spcAft>
              <a:buChar char="»"/>
              <a:defRPr sz="2000">
                <a:solidFill>
                  <a:schemeClr val="bg1"/>
                </a:solidFill>
                <a:latin typeface="Arial" charset="0"/>
                <a:ea typeface="+mn-ea"/>
                <a:cs typeface="+mn-cs"/>
              </a:defRPr>
            </a:lvl5pPr>
            <a:lvl6pPr marL="2514600" indent="-228600" algn="l" rtl="0" fontAlgn="base">
              <a:spcBef>
                <a:spcPct val="20000"/>
              </a:spcBef>
              <a:spcAft>
                <a:spcPct val="0"/>
              </a:spcAft>
              <a:buChar char="»"/>
              <a:defRPr sz="2000">
                <a:solidFill>
                  <a:schemeClr val="bg1"/>
                </a:solidFill>
                <a:latin typeface="Arial" charset="0"/>
                <a:ea typeface="+mn-ea"/>
                <a:cs typeface="+mn-cs"/>
              </a:defRPr>
            </a:lvl6pPr>
            <a:lvl7pPr marL="2971800" indent="-228600" algn="l" rtl="0" fontAlgn="base">
              <a:spcBef>
                <a:spcPct val="20000"/>
              </a:spcBef>
              <a:spcAft>
                <a:spcPct val="0"/>
              </a:spcAft>
              <a:buChar char="»"/>
              <a:defRPr sz="2000">
                <a:solidFill>
                  <a:schemeClr val="bg1"/>
                </a:solidFill>
                <a:latin typeface="Arial" charset="0"/>
                <a:ea typeface="+mn-ea"/>
                <a:cs typeface="+mn-cs"/>
              </a:defRPr>
            </a:lvl7pPr>
            <a:lvl8pPr marL="3429000" indent="-228600" algn="l" rtl="0" fontAlgn="base">
              <a:spcBef>
                <a:spcPct val="20000"/>
              </a:spcBef>
              <a:spcAft>
                <a:spcPct val="0"/>
              </a:spcAft>
              <a:buChar char="»"/>
              <a:defRPr sz="2000">
                <a:solidFill>
                  <a:schemeClr val="bg1"/>
                </a:solidFill>
                <a:latin typeface="Arial" charset="0"/>
                <a:ea typeface="+mn-ea"/>
                <a:cs typeface="+mn-cs"/>
              </a:defRPr>
            </a:lvl8pPr>
            <a:lvl9pPr marL="3886200" indent="-228600" algn="l" rtl="0" fontAlgn="base">
              <a:spcBef>
                <a:spcPct val="20000"/>
              </a:spcBef>
              <a:spcAft>
                <a:spcPct val="0"/>
              </a:spcAft>
              <a:buChar char="»"/>
              <a:defRPr sz="2000">
                <a:solidFill>
                  <a:schemeClr val="bg1"/>
                </a:solidFill>
                <a:latin typeface="Arial" charset="0"/>
                <a:ea typeface="+mn-ea"/>
                <a:cs typeface="+mn-cs"/>
              </a:defRPr>
            </a:lvl9pPr>
          </a:lstStyle>
          <a:p>
            <a:pPr eaLnBrk="1" hangingPunct="1">
              <a:defRPr/>
            </a:pPr>
            <a:r>
              <a:rPr lang="en-US" altLang="en-US" sz="2200" kern="0" dirty="0">
                <a:solidFill>
                  <a:schemeClr val="tx2"/>
                </a:solidFill>
                <a:latin typeface="+mj-lt"/>
              </a:rPr>
              <a:t>Develop </a:t>
            </a:r>
            <a:r>
              <a:rPr lang="en-US" altLang="en-US" sz="2200" b="1" kern="0" dirty="0">
                <a:solidFill>
                  <a:schemeClr val="tx2"/>
                </a:solidFill>
                <a:latin typeface="+mj-lt"/>
              </a:rPr>
              <a:t>Tools</a:t>
            </a:r>
            <a:r>
              <a:rPr lang="en-US" altLang="en-US" sz="2200" kern="0" dirty="0">
                <a:solidFill>
                  <a:schemeClr val="tx2"/>
                </a:solidFill>
                <a:latin typeface="+mj-lt"/>
              </a:rPr>
              <a:t> to Foster </a:t>
            </a:r>
            <a:r>
              <a:rPr lang="en-US" altLang="en-US" sz="2200" kern="0" dirty="0" smtClean="0">
                <a:solidFill>
                  <a:schemeClr val="tx2"/>
                </a:solidFill>
                <a:latin typeface="+mj-lt"/>
              </a:rPr>
              <a:t>Change</a:t>
            </a:r>
          </a:p>
          <a:p>
            <a:pPr eaLnBrk="1" hangingPunct="1">
              <a:defRPr/>
            </a:pPr>
            <a:r>
              <a:rPr lang="en-US" altLang="en-US" sz="2200" kern="0" dirty="0">
                <a:solidFill>
                  <a:schemeClr val="tx2"/>
                </a:solidFill>
                <a:latin typeface="+mj-lt"/>
              </a:rPr>
              <a:t>Foster </a:t>
            </a:r>
            <a:r>
              <a:rPr lang="en-US" altLang="en-US" sz="2200" b="1" kern="0" dirty="0" smtClean="0">
                <a:solidFill>
                  <a:schemeClr val="tx2"/>
                </a:solidFill>
                <a:latin typeface="+mj-lt"/>
              </a:rPr>
              <a:t>Partnerships</a:t>
            </a:r>
            <a:endParaRPr lang="en-US" altLang="en-US" sz="2200" b="1" kern="0" dirty="0">
              <a:solidFill>
                <a:schemeClr val="tx2"/>
              </a:solidFill>
              <a:latin typeface="+mj-lt"/>
            </a:endParaRPr>
          </a:p>
        </p:txBody>
      </p:sp>
      <p:sp>
        <p:nvSpPr>
          <p:cNvPr id="8" name="Rectangle 3"/>
          <p:cNvSpPr txBox="1">
            <a:spLocks noChangeArrowheads="1"/>
          </p:cNvSpPr>
          <p:nvPr/>
        </p:nvSpPr>
        <p:spPr bwMode="auto">
          <a:xfrm>
            <a:off x="488430" y="3092970"/>
            <a:ext cx="5715000" cy="430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Arial" charset="0"/>
                <a:ea typeface="+mn-ea"/>
                <a:cs typeface="+mn-cs"/>
              </a:defRPr>
            </a:lvl2pPr>
            <a:lvl3pPr marL="1143000" indent="-228600" algn="l" rtl="0" eaLnBrk="0" fontAlgn="base" hangingPunct="0">
              <a:spcBef>
                <a:spcPct val="20000"/>
              </a:spcBef>
              <a:spcAft>
                <a:spcPct val="0"/>
              </a:spcAft>
              <a:buChar char="•"/>
              <a:defRPr sz="2400">
                <a:solidFill>
                  <a:schemeClr val="bg1"/>
                </a:solidFill>
                <a:latin typeface="Arial" charset="0"/>
                <a:ea typeface="+mn-ea"/>
                <a:cs typeface="+mn-cs"/>
              </a:defRPr>
            </a:lvl3pPr>
            <a:lvl4pPr marL="1600200" indent="-228600" algn="l" rtl="0" eaLnBrk="0" fontAlgn="base" hangingPunct="0">
              <a:spcBef>
                <a:spcPct val="20000"/>
              </a:spcBef>
              <a:spcAft>
                <a:spcPct val="0"/>
              </a:spcAft>
              <a:buChar char="–"/>
              <a:defRPr sz="2000">
                <a:solidFill>
                  <a:schemeClr val="bg1"/>
                </a:solidFill>
                <a:latin typeface="Arial" charset="0"/>
                <a:ea typeface="+mn-ea"/>
                <a:cs typeface="+mn-cs"/>
              </a:defRPr>
            </a:lvl4pPr>
            <a:lvl5pPr marL="2057400" indent="-228600" algn="l" rtl="0" eaLnBrk="0" fontAlgn="base" hangingPunct="0">
              <a:spcBef>
                <a:spcPct val="20000"/>
              </a:spcBef>
              <a:spcAft>
                <a:spcPct val="0"/>
              </a:spcAft>
              <a:buChar char="»"/>
              <a:defRPr sz="2000">
                <a:solidFill>
                  <a:schemeClr val="bg1"/>
                </a:solidFill>
                <a:latin typeface="Arial" charset="0"/>
                <a:ea typeface="+mn-ea"/>
                <a:cs typeface="+mn-cs"/>
              </a:defRPr>
            </a:lvl5pPr>
            <a:lvl6pPr marL="2514600" indent="-228600" algn="l" rtl="0" fontAlgn="base">
              <a:spcBef>
                <a:spcPct val="20000"/>
              </a:spcBef>
              <a:spcAft>
                <a:spcPct val="0"/>
              </a:spcAft>
              <a:buChar char="»"/>
              <a:defRPr sz="2000">
                <a:solidFill>
                  <a:schemeClr val="bg1"/>
                </a:solidFill>
                <a:latin typeface="Arial" charset="0"/>
                <a:ea typeface="+mn-ea"/>
                <a:cs typeface="+mn-cs"/>
              </a:defRPr>
            </a:lvl6pPr>
            <a:lvl7pPr marL="2971800" indent="-228600" algn="l" rtl="0" fontAlgn="base">
              <a:spcBef>
                <a:spcPct val="20000"/>
              </a:spcBef>
              <a:spcAft>
                <a:spcPct val="0"/>
              </a:spcAft>
              <a:buChar char="»"/>
              <a:defRPr sz="2000">
                <a:solidFill>
                  <a:schemeClr val="bg1"/>
                </a:solidFill>
                <a:latin typeface="Arial" charset="0"/>
                <a:ea typeface="+mn-ea"/>
                <a:cs typeface="+mn-cs"/>
              </a:defRPr>
            </a:lvl7pPr>
            <a:lvl8pPr marL="3429000" indent="-228600" algn="l" rtl="0" fontAlgn="base">
              <a:spcBef>
                <a:spcPct val="20000"/>
              </a:spcBef>
              <a:spcAft>
                <a:spcPct val="0"/>
              </a:spcAft>
              <a:buChar char="»"/>
              <a:defRPr sz="2000">
                <a:solidFill>
                  <a:schemeClr val="bg1"/>
                </a:solidFill>
                <a:latin typeface="Arial" charset="0"/>
                <a:ea typeface="+mn-ea"/>
                <a:cs typeface="+mn-cs"/>
              </a:defRPr>
            </a:lvl8pPr>
            <a:lvl9pPr marL="3886200" indent="-228600" algn="l" rtl="0" fontAlgn="base">
              <a:spcBef>
                <a:spcPct val="20000"/>
              </a:spcBef>
              <a:spcAft>
                <a:spcPct val="0"/>
              </a:spcAft>
              <a:buChar char="»"/>
              <a:defRPr sz="2000">
                <a:solidFill>
                  <a:schemeClr val="bg1"/>
                </a:solidFill>
                <a:latin typeface="Arial" charset="0"/>
                <a:ea typeface="+mn-ea"/>
                <a:cs typeface="+mn-cs"/>
              </a:defRPr>
            </a:lvl9pPr>
          </a:lstStyle>
          <a:p>
            <a:pPr marL="0" indent="0" eaLnBrk="1" hangingPunct="1">
              <a:buNone/>
              <a:defRPr/>
            </a:pPr>
            <a:r>
              <a:rPr lang="en-US" altLang="en-US" sz="2200" b="1" kern="0" dirty="0" smtClean="0">
                <a:solidFill>
                  <a:schemeClr val="tx2"/>
                </a:solidFill>
                <a:latin typeface="+mj-lt"/>
              </a:rPr>
              <a:t>and Collaboration</a:t>
            </a:r>
            <a:endParaRPr lang="en-US" altLang="en-US" sz="2200" b="1" kern="0" dirty="0">
              <a:solidFill>
                <a:schemeClr val="tx2"/>
              </a:solidFill>
              <a:latin typeface="+mj-lt"/>
            </a:endParaRPr>
          </a:p>
        </p:txBody>
      </p:sp>
      <p:pic>
        <p:nvPicPr>
          <p:cNvPr id="9" name="Content Placeholder 12" descr="get-out-of-debt-roadmap.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5961308" y="2133600"/>
            <a:ext cx="3013897" cy="3759603"/>
          </a:xfrm>
          <a:prstGeom prst="rect">
            <a:avLst/>
          </a:prstGeom>
        </p:spPr>
      </p:pic>
      <p:sp>
        <p:nvSpPr>
          <p:cNvPr id="4" name="Subtitle 3"/>
          <p:cNvSpPr>
            <a:spLocks noGrp="1"/>
          </p:cNvSpPr>
          <p:nvPr>
            <p:ph type="subTitle" idx="1"/>
          </p:nvPr>
        </p:nvSpPr>
        <p:spPr/>
        <p:txBody>
          <a:bodyPr>
            <a:normAutofit fontScale="92500" lnSpcReduction="10000"/>
          </a:bodyPr>
          <a:lstStyle/>
          <a:p>
            <a:endParaRPr lang="en-US"/>
          </a:p>
        </p:txBody>
      </p:sp>
    </p:spTree>
    <p:extLst>
      <p:ext uri="{BB962C8B-B14F-4D97-AF65-F5344CB8AC3E}">
        <p14:creationId xmlns:p14="http://schemas.microsoft.com/office/powerpoint/2010/main" val="26135640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14301"/>
            <a:ext cx="6858000" cy="685800"/>
          </a:xfrm>
        </p:spPr>
        <p:txBody>
          <a:bodyPr>
            <a:normAutofit/>
          </a:bodyPr>
          <a:lstStyle/>
          <a:p>
            <a:r>
              <a:rPr lang="en-US" sz="3400" b="1" dirty="0" smtClean="0">
                <a:solidFill>
                  <a:schemeClr val="tx2"/>
                </a:solidFill>
              </a:rPr>
              <a:t>C4S Toolkit</a:t>
            </a:r>
            <a:endParaRPr lang="en-US" sz="3400" b="1" dirty="0">
              <a:solidFill>
                <a:schemeClr val="tx2"/>
              </a:solidFill>
            </a:endParaRPr>
          </a:p>
        </p:txBody>
      </p:sp>
      <p:sp>
        <p:nvSpPr>
          <p:cNvPr id="12" name="Rectangle 3"/>
          <p:cNvSpPr txBox="1">
            <a:spLocks noChangeArrowheads="1"/>
          </p:cNvSpPr>
          <p:nvPr/>
        </p:nvSpPr>
        <p:spPr bwMode="auto">
          <a:xfrm>
            <a:off x="2667000" y="1984498"/>
            <a:ext cx="6324600" cy="430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Arial" charset="0"/>
                <a:ea typeface="+mn-ea"/>
                <a:cs typeface="+mn-cs"/>
              </a:defRPr>
            </a:lvl2pPr>
            <a:lvl3pPr marL="1143000" indent="-228600" algn="l" rtl="0" eaLnBrk="0" fontAlgn="base" hangingPunct="0">
              <a:spcBef>
                <a:spcPct val="20000"/>
              </a:spcBef>
              <a:spcAft>
                <a:spcPct val="0"/>
              </a:spcAft>
              <a:buChar char="•"/>
              <a:defRPr sz="2400">
                <a:solidFill>
                  <a:schemeClr val="bg1"/>
                </a:solidFill>
                <a:latin typeface="Arial" charset="0"/>
                <a:ea typeface="+mn-ea"/>
                <a:cs typeface="+mn-cs"/>
              </a:defRPr>
            </a:lvl3pPr>
            <a:lvl4pPr marL="1600200" indent="-228600" algn="l" rtl="0" eaLnBrk="0" fontAlgn="base" hangingPunct="0">
              <a:spcBef>
                <a:spcPct val="20000"/>
              </a:spcBef>
              <a:spcAft>
                <a:spcPct val="0"/>
              </a:spcAft>
              <a:buChar char="–"/>
              <a:defRPr sz="2000">
                <a:solidFill>
                  <a:schemeClr val="bg1"/>
                </a:solidFill>
                <a:latin typeface="Arial" charset="0"/>
                <a:ea typeface="+mn-ea"/>
                <a:cs typeface="+mn-cs"/>
              </a:defRPr>
            </a:lvl4pPr>
            <a:lvl5pPr marL="2057400" indent="-228600" algn="l" rtl="0" eaLnBrk="0" fontAlgn="base" hangingPunct="0">
              <a:spcBef>
                <a:spcPct val="20000"/>
              </a:spcBef>
              <a:spcAft>
                <a:spcPct val="0"/>
              </a:spcAft>
              <a:buChar char="»"/>
              <a:defRPr sz="2000">
                <a:solidFill>
                  <a:schemeClr val="bg1"/>
                </a:solidFill>
                <a:latin typeface="Arial" charset="0"/>
                <a:ea typeface="+mn-ea"/>
                <a:cs typeface="+mn-cs"/>
              </a:defRPr>
            </a:lvl5pPr>
            <a:lvl6pPr marL="2514600" indent="-228600" algn="l" rtl="0" fontAlgn="base">
              <a:spcBef>
                <a:spcPct val="20000"/>
              </a:spcBef>
              <a:spcAft>
                <a:spcPct val="0"/>
              </a:spcAft>
              <a:buChar char="»"/>
              <a:defRPr sz="2000">
                <a:solidFill>
                  <a:schemeClr val="bg1"/>
                </a:solidFill>
                <a:latin typeface="Arial" charset="0"/>
                <a:ea typeface="+mn-ea"/>
                <a:cs typeface="+mn-cs"/>
              </a:defRPr>
            </a:lvl6pPr>
            <a:lvl7pPr marL="2971800" indent="-228600" algn="l" rtl="0" fontAlgn="base">
              <a:spcBef>
                <a:spcPct val="20000"/>
              </a:spcBef>
              <a:spcAft>
                <a:spcPct val="0"/>
              </a:spcAft>
              <a:buChar char="»"/>
              <a:defRPr sz="2000">
                <a:solidFill>
                  <a:schemeClr val="bg1"/>
                </a:solidFill>
                <a:latin typeface="Arial" charset="0"/>
                <a:ea typeface="+mn-ea"/>
                <a:cs typeface="+mn-cs"/>
              </a:defRPr>
            </a:lvl7pPr>
            <a:lvl8pPr marL="3429000" indent="-228600" algn="l" rtl="0" fontAlgn="base">
              <a:spcBef>
                <a:spcPct val="20000"/>
              </a:spcBef>
              <a:spcAft>
                <a:spcPct val="0"/>
              </a:spcAft>
              <a:buChar char="»"/>
              <a:defRPr sz="2000">
                <a:solidFill>
                  <a:schemeClr val="bg1"/>
                </a:solidFill>
                <a:latin typeface="Arial" charset="0"/>
                <a:ea typeface="+mn-ea"/>
                <a:cs typeface="+mn-cs"/>
              </a:defRPr>
            </a:lvl8pPr>
            <a:lvl9pPr marL="3886200" indent="-228600" algn="l" rtl="0" fontAlgn="base">
              <a:spcBef>
                <a:spcPct val="20000"/>
              </a:spcBef>
              <a:spcAft>
                <a:spcPct val="0"/>
              </a:spcAft>
              <a:buChar char="»"/>
              <a:defRPr sz="2000">
                <a:solidFill>
                  <a:schemeClr val="bg1"/>
                </a:solidFill>
                <a:latin typeface="Arial" charset="0"/>
                <a:ea typeface="+mn-ea"/>
                <a:cs typeface="+mn-cs"/>
              </a:defRPr>
            </a:lvl9pPr>
          </a:lstStyle>
          <a:p>
            <a:pPr marL="0" indent="0" algn="r" eaLnBrk="1" hangingPunct="1">
              <a:buNone/>
              <a:defRPr/>
            </a:pPr>
            <a:r>
              <a:rPr lang="en-US" altLang="en-US" sz="2200" kern="0" dirty="0" smtClean="0">
                <a:solidFill>
                  <a:schemeClr val="tx2"/>
                </a:solidFill>
                <a:latin typeface="+mj-lt"/>
              </a:rPr>
              <a:t>Web-Based Knowledge Center</a:t>
            </a:r>
            <a:endParaRPr lang="en-US" altLang="en-US" sz="2200" b="1" kern="0" dirty="0">
              <a:solidFill>
                <a:schemeClr val="tx2"/>
              </a:solidFill>
              <a:latin typeface="+mj-lt"/>
            </a:endParaRPr>
          </a:p>
        </p:txBody>
      </p:sp>
      <p:sp>
        <p:nvSpPr>
          <p:cNvPr id="4" name="Subtitle 3"/>
          <p:cNvSpPr>
            <a:spLocks noGrp="1"/>
          </p:cNvSpPr>
          <p:nvPr>
            <p:ph type="subTitle" idx="1"/>
          </p:nvPr>
        </p:nvSpPr>
        <p:spPr/>
        <p:txBody>
          <a:bodyPr>
            <a:normAutofit fontScale="92500" lnSpcReduction="10000"/>
          </a:bodyPr>
          <a:lstStyle/>
          <a:p>
            <a:endParaRPr lang="en-US"/>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430" y="2942324"/>
            <a:ext cx="8172450" cy="3353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45320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14301"/>
            <a:ext cx="6858000" cy="685800"/>
          </a:xfrm>
        </p:spPr>
        <p:txBody>
          <a:bodyPr>
            <a:normAutofit/>
          </a:bodyPr>
          <a:lstStyle/>
          <a:p>
            <a:r>
              <a:rPr lang="en-US" sz="3400" b="1" dirty="0" smtClean="0">
                <a:solidFill>
                  <a:schemeClr val="tx2"/>
                </a:solidFill>
              </a:rPr>
              <a:t>C4S Tools</a:t>
            </a:r>
            <a:endParaRPr lang="en-US" sz="3400" b="1" dirty="0">
              <a:solidFill>
                <a:schemeClr val="tx2"/>
              </a:solidFill>
            </a:endParaRPr>
          </a:p>
        </p:txBody>
      </p:sp>
      <p:sp>
        <p:nvSpPr>
          <p:cNvPr id="3" name="Subtitle 2"/>
          <p:cNvSpPr>
            <a:spLocks noGrp="1"/>
          </p:cNvSpPr>
          <p:nvPr>
            <p:ph type="subTitle" idx="1"/>
          </p:nvPr>
        </p:nvSpPr>
        <p:spPr/>
        <p:txBody>
          <a:bodyPr>
            <a:normAutofit fontScale="92500" lnSpcReduction="10000"/>
          </a:bodyPr>
          <a:lstStyle/>
          <a:p>
            <a:r>
              <a:rPr lang="en-US" b="1" dirty="0" smtClean="0"/>
              <a:t>Principles of Sustainability</a:t>
            </a:r>
            <a:endParaRPr lang="en-US" b="1" dirty="0"/>
          </a:p>
        </p:txBody>
      </p:sp>
      <p:sp>
        <p:nvSpPr>
          <p:cNvPr id="11" name="Rectangle 3"/>
          <p:cNvSpPr txBox="1">
            <a:spLocks noChangeArrowheads="1"/>
          </p:cNvSpPr>
          <p:nvPr/>
        </p:nvSpPr>
        <p:spPr bwMode="auto">
          <a:xfrm>
            <a:off x="152400" y="3003828"/>
            <a:ext cx="5715000" cy="2597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Arial" charset="0"/>
                <a:ea typeface="+mn-ea"/>
                <a:cs typeface="+mn-cs"/>
              </a:defRPr>
            </a:lvl2pPr>
            <a:lvl3pPr marL="1143000" indent="-228600" algn="l" rtl="0" eaLnBrk="0" fontAlgn="base" hangingPunct="0">
              <a:spcBef>
                <a:spcPct val="20000"/>
              </a:spcBef>
              <a:spcAft>
                <a:spcPct val="0"/>
              </a:spcAft>
              <a:buChar char="•"/>
              <a:defRPr sz="2400">
                <a:solidFill>
                  <a:schemeClr val="bg1"/>
                </a:solidFill>
                <a:latin typeface="Arial" charset="0"/>
                <a:ea typeface="+mn-ea"/>
                <a:cs typeface="+mn-cs"/>
              </a:defRPr>
            </a:lvl3pPr>
            <a:lvl4pPr marL="1600200" indent="-228600" algn="l" rtl="0" eaLnBrk="0" fontAlgn="base" hangingPunct="0">
              <a:spcBef>
                <a:spcPct val="20000"/>
              </a:spcBef>
              <a:spcAft>
                <a:spcPct val="0"/>
              </a:spcAft>
              <a:buChar char="–"/>
              <a:defRPr sz="2000">
                <a:solidFill>
                  <a:schemeClr val="bg1"/>
                </a:solidFill>
                <a:latin typeface="Arial" charset="0"/>
                <a:ea typeface="+mn-ea"/>
                <a:cs typeface="+mn-cs"/>
              </a:defRPr>
            </a:lvl4pPr>
            <a:lvl5pPr marL="2057400" indent="-228600" algn="l" rtl="0" eaLnBrk="0" fontAlgn="base" hangingPunct="0">
              <a:spcBef>
                <a:spcPct val="20000"/>
              </a:spcBef>
              <a:spcAft>
                <a:spcPct val="0"/>
              </a:spcAft>
              <a:buChar char="»"/>
              <a:defRPr sz="2000">
                <a:solidFill>
                  <a:schemeClr val="bg1"/>
                </a:solidFill>
                <a:latin typeface="Arial" charset="0"/>
                <a:ea typeface="+mn-ea"/>
                <a:cs typeface="+mn-cs"/>
              </a:defRPr>
            </a:lvl5pPr>
            <a:lvl6pPr marL="2514600" indent="-228600" algn="l" rtl="0" fontAlgn="base">
              <a:spcBef>
                <a:spcPct val="20000"/>
              </a:spcBef>
              <a:spcAft>
                <a:spcPct val="0"/>
              </a:spcAft>
              <a:buChar char="»"/>
              <a:defRPr sz="2000">
                <a:solidFill>
                  <a:schemeClr val="bg1"/>
                </a:solidFill>
                <a:latin typeface="Arial" charset="0"/>
                <a:ea typeface="+mn-ea"/>
                <a:cs typeface="+mn-cs"/>
              </a:defRPr>
            </a:lvl6pPr>
            <a:lvl7pPr marL="2971800" indent="-228600" algn="l" rtl="0" fontAlgn="base">
              <a:spcBef>
                <a:spcPct val="20000"/>
              </a:spcBef>
              <a:spcAft>
                <a:spcPct val="0"/>
              </a:spcAft>
              <a:buChar char="»"/>
              <a:defRPr sz="2000">
                <a:solidFill>
                  <a:schemeClr val="bg1"/>
                </a:solidFill>
                <a:latin typeface="Arial" charset="0"/>
                <a:ea typeface="+mn-ea"/>
                <a:cs typeface="+mn-cs"/>
              </a:defRPr>
            </a:lvl7pPr>
            <a:lvl8pPr marL="3429000" indent="-228600" algn="l" rtl="0" fontAlgn="base">
              <a:spcBef>
                <a:spcPct val="20000"/>
              </a:spcBef>
              <a:spcAft>
                <a:spcPct val="0"/>
              </a:spcAft>
              <a:buChar char="»"/>
              <a:defRPr sz="2000">
                <a:solidFill>
                  <a:schemeClr val="bg1"/>
                </a:solidFill>
                <a:latin typeface="Arial" charset="0"/>
                <a:ea typeface="+mn-ea"/>
                <a:cs typeface="+mn-cs"/>
              </a:defRPr>
            </a:lvl8pPr>
            <a:lvl9pPr marL="3886200" indent="-228600" algn="l" rtl="0" fontAlgn="base">
              <a:spcBef>
                <a:spcPct val="20000"/>
              </a:spcBef>
              <a:spcAft>
                <a:spcPct val="0"/>
              </a:spcAft>
              <a:buChar char="»"/>
              <a:defRPr sz="2000">
                <a:solidFill>
                  <a:schemeClr val="bg1"/>
                </a:solidFill>
                <a:latin typeface="Arial" charset="0"/>
                <a:ea typeface="+mn-ea"/>
                <a:cs typeface="+mn-cs"/>
              </a:defRPr>
            </a:lvl9pPr>
          </a:lstStyle>
          <a:p>
            <a:pPr marL="0" indent="0" algn="r" eaLnBrk="1" hangingPunct="1">
              <a:buFontTx/>
              <a:buNone/>
              <a:defRPr/>
            </a:pPr>
            <a:r>
              <a:rPr lang="en-US" altLang="en-US" sz="2200" kern="0" dirty="0" smtClean="0">
                <a:solidFill>
                  <a:schemeClr val="tx2"/>
                </a:solidFill>
                <a:latin typeface="+mj-lt"/>
              </a:rPr>
              <a:t>into </a:t>
            </a:r>
            <a:r>
              <a:rPr lang="en-US" altLang="en-US" sz="2200" kern="0" dirty="0">
                <a:solidFill>
                  <a:schemeClr val="tx2"/>
                </a:solidFill>
                <a:latin typeface="+mj-lt"/>
              </a:rPr>
              <a:t>operations, projects, expenditures or policies. </a:t>
            </a:r>
          </a:p>
          <a:p>
            <a:pPr marL="0" indent="0" algn="r" eaLnBrk="1" hangingPunct="1">
              <a:buFontTx/>
              <a:buNone/>
              <a:defRPr/>
            </a:pPr>
            <a:endParaRPr lang="en-US" altLang="en-US" sz="2200" kern="0" dirty="0">
              <a:solidFill>
                <a:schemeClr val="tx2"/>
              </a:solidFill>
              <a:latin typeface="+mj-lt"/>
            </a:endParaRPr>
          </a:p>
          <a:p>
            <a:pPr marL="0" indent="0" algn="r" eaLnBrk="1" hangingPunct="1">
              <a:buFontTx/>
              <a:buNone/>
              <a:defRPr/>
            </a:pPr>
            <a:r>
              <a:rPr lang="en-US" altLang="en-US" sz="2200" kern="0" dirty="0">
                <a:solidFill>
                  <a:schemeClr val="tx2"/>
                </a:solidFill>
                <a:latin typeface="+mj-lt"/>
              </a:rPr>
              <a:t>The principles help to ensure that the social, economic and environmental aspects of sustainability are well integrated and will endure over time. </a:t>
            </a:r>
          </a:p>
        </p:txBody>
      </p:sp>
      <p:sp>
        <p:nvSpPr>
          <p:cNvPr id="12" name="Rectangle 3"/>
          <p:cNvSpPr txBox="1">
            <a:spLocks noChangeArrowheads="1"/>
          </p:cNvSpPr>
          <p:nvPr/>
        </p:nvSpPr>
        <p:spPr bwMode="auto">
          <a:xfrm>
            <a:off x="2667000" y="1984498"/>
            <a:ext cx="3200400" cy="11079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Arial" charset="0"/>
                <a:ea typeface="+mn-ea"/>
                <a:cs typeface="+mn-cs"/>
              </a:defRPr>
            </a:lvl2pPr>
            <a:lvl3pPr marL="1143000" indent="-228600" algn="l" rtl="0" eaLnBrk="0" fontAlgn="base" hangingPunct="0">
              <a:spcBef>
                <a:spcPct val="20000"/>
              </a:spcBef>
              <a:spcAft>
                <a:spcPct val="0"/>
              </a:spcAft>
              <a:buChar char="•"/>
              <a:defRPr sz="2400">
                <a:solidFill>
                  <a:schemeClr val="bg1"/>
                </a:solidFill>
                <a:latin typeface="Arial" charset="0"/>
                <a:ea typeface="+mn-ea"/>
                <a:cs typeface="+mn-cs"/>
              </a:defRPr>
            </a:lvl3pPr>
            <a:lvl4pPr marL="1600200" indent="-228600" algn="l" rtl="0" eaLnBrk="0" fontAlgn="base" hangingPunct="0">
              <a:spcBef>
                <a:spcPct val="20000"/>
              </a:spcBef>
              <a:spcAft>
                <a:spcPct val="0"/>
              </a:spcAft>
              <a:buChar char="–"/>
              <a:defRPr sz="2000">
                <a:solidFill>
                  <a:schemeClr val="bg1"/>
                </a:solidFill>
                <a:latin typeface="Arial" charset="0"/>
                <a:ea typeface="+mn-ea"/>
                <a:cs typeface="+mn-cs"/>
              </a:defRPr>
            </a:lvl4pPr>
            <a:lvl5pPr marL="2057400" indent="-228600" algn="l" rtl="0" eaLnBrk="0" fontAlgn="base" hangingPunct="0">
              <a:spcBef>
                <a:spcPct val="20000"/>
              </a:spcBef>
              <a:spcAft>
                <a:spcPct val="0"/>
              </a:spcAft>
              <a:buChar char="»"/>
              <a:defRPr sz="2000">
                <a:solidFill>
                  <a:schemeClr val="bg1"/>
                </a:solidFill>
                <a:latin typeface="Arial" charset="0"/>
                <a:ea typeface="+mn-ea"/>
                <a:cs typeface="+mn-cs"/>
              </a:defRPr>
            </a:lvl5pPr>
            <a:lvl6pPr marL="2514600" indent="-228600" algn="l" rtl="0" fontAlgn="base">
              <a:spcBef>
                <a:spcPct val="20000"/>
              </a:spcBef>
              <a:spcAft>
                <a:spcPct val="0"/>
              </a:spcAft>
              <a:buChar char="»"/>
              <a:defRPr sz="2000">
                <a:solidFill>
                  <a:schemeClr val="bg1"/>
                </a:solidFill>
                <a:latin typeface="Arial" charset="0"/>
                <a:ea typeface="+mn-ea"/>
                <a:cs typeface="+mn-cs"/>
              </a:defRPr>
            </a:lvl6pPr>
            <a:lvl7pPr marL="2971800" indent="-228600" algn="l" rtl="0" fontAlgn="base">
              <a:spcBef>
                <a:spcPct val="20000"/>
              </a:spcBef>
              <a:spcAft>
                <a:spcPct val="0"/>
              </a:spcAft>
              <a:buChar char="»"/>
              <a:defRPr sz="2000">
                <a:solidFill>
                  <a:schemeClr val="bg1"/>
                </a:solidFill>
                <a:latin typeface="Arial" charset="0"/>
                <a:ea typeface="+mn-ea"/>
                <a:cs typeface="+mn-cs"/>
              </a:defRPr>
            </a:lvl7pPr>
            <a:lvl8pPr marL="3429000" indent="-228600" algn="l" rtl="0" fontAlgn="base">
              <a:spcBef>
                <a:spcPct val="20000"/>
              </a:spcBef>
              <a:spcAft>
                <a:spcPct val="0"/>
              </a:spcAft>
              <a:buChar char="»"/>
              <a:defRPr sz="2000">
                <a:solidFill>
                  <a:schemeClr val="bg1"/>
                </a:solidFill>
                <a:latin typeface="Arial" charset="0"/>
                <a:ea typeface="+mn-ea"/>
                <a:cs typeface="+mn-cs"/>
              </a:defRPr>
            </a:lvl8pPr>
            <a:lvl9pPr marL="3886200" indent="-228600" algn="l" rtl="0" fontAlgn="base">
              <a:spcBef>
                <a:spcPct val="20000"/>
              </a:spcBef>
              <a:spcAft>
                <a:spcPct val="0"/>
              </a:spcAft>
              <a:buChar char="»"/>
              <a:defRPr sz="2000">
                <a:solidFill>
                  <a:schemeClr val="bg1"/>
                </a:solidFill>
                <a:latin typeface="Arial" charset="0"/>
                <a:ea typeface="+mn-ea"/>
                <a:cs typeface="+mn-cs"/>
              </a:defRPr>
            </a:lvl9pPr>
          </a:lstStyle>
          <a:p>
            <a:pPr marL="0" indent="0" algn="r" eaLnBrk="1" hangingPunct="1">
              <a:buFontTx/>
              <a:buNone/>
              <a:defRPr/>
            </a:pPr>
            <a:r>
              <a:rPr lang="en-US" altLang="en-US" sz="2200" kern="0" dirty="0">
                <a:solidFill>
                  <a:schemeClr val="tx2"/>
                </a:solidFill>
                <a:latin typeface="+mj-lt"/>
              </a:rPr>
              <a:t>Designed to help identify actions </a:t>
            </a:r>
            <a:r>
              <a:rPr lang="en-US" altLang="en-US" sz="2200" kern="0" dirty="0" smtClean="0">
                <a:solidFill>
                  <a:schemeClr val="tx2"/>
                </a:solidFill>
                <a:latin typeface="+mj-lt"/>
              </a:rPr>
              <a:t>that integrate </a:t>
            </a:r>
            <a:r>
              <a:rPr lang="en-US" altLang="en-US" sz="2200" kern="0" dirty="0">
                <a:solidFill>
                  <a:schemeClr val="tx2"/>
                </a:solidFill>
                <a:latin typeface="+mj-lt"/>
              </a:rPr>
              <a:t>the concepts of </a:t>
            </a:r>
            <a:r>
              <a:rPr lang="en-US" altLang="en-US" sz="2200" kern="0" dirty="0" smtClean="0">
                <a:solidFill>
                  <a:schemeClr val="tx2"/>
                </a:solidFill>
                <a:latin typeface="+mj-lt"/>
              </a:rPr>
              <a:t>sustainability</a:t>
            </a:r>
            <a:endParaRPr lang="en-US" altLang="en-US" sz="2200" kern="0" dirty="0">
              <a:solidFill>
                <a:schemeClr val="tx2"/>
              </a:solidFill>
              <a:latin typeface="+mj-lt"/>
            </a:endParaRPr>
          </a:p>
        </p:txBody>
      </p:sp>
      <p:pic>
        <p:nvPicPr>
          <p:cNvPr id="7"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3790" t="2879" r="10915" b="19849"/>
          <a:stretch/>
        </p:blipFill>
        <p:spPr bwMode="auto">
          <a:xfrm>
            <a:off x="5961308" y="1981200"/>
            <a:ext cx="2984789" cy="349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67574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400" b="1" dirty="0" smtClean="0">
                <a:solidFill>
                  <a:schemeClr val="tx2"/>
                </a:solidFill>
              </a:rPr>
              <a:t>C4S Tools</a:t>
            </a:r>
            <a:endParaRPr lang="en-US" sz="3400" b="1" dirty="0">
              <a:solidFill>
                <a:schemeClr val="tx2"/>
              </a:solidFill>
            </a:endParaRPr>
          </a:p>
        </p:txBody>
      </p:sp>
      <p:sp>
        <p:nvSpPr>
          <p:cNvPr id="3" name="Subtitle 2"/>
          <p:cNvSpPr>
            <a:spLocks noGrp="1"/>
          </p:cNvSpPr>
          <p:nvPr>
            <p:ph type="subTitle" idx="1"/>
          </p:nvPr>
        </p:nvSpPr>
        <p:spPr/>
        <p:txBody>
          <a:bodyPr>
            <a:normAutofit fontScale="85000" lnSpcReduction="10000"/>
          </a:bodyPr>
          <a:lstStyle/>
          <a:p>
            <a:r>
              <a:rPr lang="en-US" b="1" dirty="0" smtClean="0"/>
              <a:t>Framework for Sustainable Communities</a:t>
            </a:r>
            <a:endParaRPr lang="en-US" b="1" dirty="0"/>
          </a:p>
        </p:txBody>
      </p:sp>
      <p:pic>
        <p:nvPicPr>
          <p:cNvPr id="10"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65292" y="1885950"/>
            <a:ext cx="5638800" cy="435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3"/>
          <p:cNvSpPr txBox="1">
            <a:spLocks noChangeArrowheads="1"/>
          </p:cNvSpPr>
          <p:nvPr/>
        </p:nvSpPr>
        <p:spPr bwMode="auto">
          <a:xfrm>
            <a:off x="152400" y="3003828"/>
            <a:ext cx="3048000" cy="1446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Arial" charset="0"/>
                <a:ea typeface="+mn-ea"/>
                <a:cs typeface="+mn-cs"/>
              </a:defRPr>
            </a:lvl2pPr>
            <a:lvl3pPr marL="1143000" indent="-228600" algn="l" rtl="0" eaLnBrk="0" fontAlgn="base" hangingPunct="0">
              <a:spcBef>
                <a:spcPct val="20000"/>
              </a:spcBef>
              <a:spcAft>
                <a:spcPct val="0"/>
              </a:spcAft>
              <a:buChar char="•"/>
              <a:defRPr sz="2400">
                <a:solidFill>
                  <a:schemeClr val="bg1"/>
                </a:solidFill>
                <a:latin typeface="Arial" charset="0"/>
                <a:ea typeface="+mn-ea"/>
                <a:cs typeface="+mn-cs"/>
              </a:defRPr>
            </a:lvl3pPr>
            <a:lvl4pPr marL="1600200" indent="-228600" algn="l" rtl="0" eaLnBrk="0" fontAlgn="base" hangingPunct="0">
              <a:spcBef>
                <a:spcPct val="20000"/>
              </a:spcBef>
              <a:spcAft>
                <a:spcPct val="0"/>
              </a:spcAft>
              <a:buChar char="–"/>
              <a:defRPr sz="2000">
                <a:solidFill>
                  <a:schemeClr val="bg1"/>
                </a:solidFill>
                <a:latin typeface="Arial" charset="0"/>
                <a:ea typeface="+mn-ea"/>
                <a:cs typeface="+mn-cs"/>
              </a:defRPr>
            </a:lvl4pPr>
            <a:lvl5pPr marL="2057400" indent="-228600" algn="l" rtl="0" eaLnBrk="0" fontAlgn="base" hangingPunct="0">
              <a:spcBef>
                <a:spcPct val="20000"/>
              </a:spcBef>
              <a:spcAft>
                <a:spcPct val="0"/>
              </a:spcAft>
              <a:buChar char="»"/>
              <a:defRPr sz="2000">
                <a:solidFill>
                  <a:schemeClr val="bg1"/>
                </a:solidFill>
                <a:latin typeface="Arial" charset="0"/>
                <a:ea typeface="+mn-ea"/>
                <a:cs typeface="+mn-cs"/>
              </a:defRPr>
            </a:lvl5pPr>
            <a:lvl6pPr marL="2514600" indent="-228600" algn="l" rtl="0" fontAlgn="base">
              <a:spcBef>
                <a:spcPct val="20000"/>
              </a:spcBef>
              <a:spcAft>
                <a:spcPct val="0"/>
              </a:spcAft>
              <a:buChar char="»"/>
              <a:defRPr sz="2000">
                <a:solidFill>
                  <a:schemeClr val="bg1"/>
                </a:solidFill>
                <a:latin typeface="Arial" charset="0"/>
                <a:ea typeface="+mn-ea"/>
                <a:cs typeface="+mn-cs"/>
              </a:defRPr>
            </a:lvl6pPr>
            <a:lvl7pPr marL="2971800" indent="-228600" algn="l" rtl="0" fontAlgn="base">
              <a:spcBef>
                <a:spcPct val="20000"/>
              </a:spcBef>
              <a:spcAft>
                <a:spcPct val="0"/>
              </a:spcAft>
              <a:buChar char="»"/>
              <a:defRPr sz="2000">
                <a:solidFill>
                  <a:schemeClr val="bg1"/>
                </a:solidFill>
                <a:latin typeface="Arial" charset="0"/>
                <a:ea typeface="+mn-ea"/>
                <a:cs typeface="+mn-cs"/>
              </a:defRPr>
            </a:lvl7pPr>
            <a:lvl8pPr marL="3429000" indent="-228600" algn="l" rtl="0" fontAlgn="base">
              <a:spcBef>
                <a:spcPct val="20000"/>
              </a:spcBef>
              <a:spcAft>
                <a:spcPct val="0"/>
              </a:spcAft>
              <a:buChar char="»"/>
              <a:defRPr sz="2000">
                <a:solidFill>
                  <a:schemeClr val="bg1"/>
                </a:solidFill>
                <a:latin typeface="Arial" charset="0"/>
                <a:ea typeface="+mn-ea"/>
                <a:cs typeface="+mn-cs"/>
              </a:defRPr>
            </a:lvl8pPr>
            <a:lvl9pPr marL="3886200" indent="-228600" algn="l" rtl="0" fontAlgn="base">
              <a:spcBef>
                <a:spcPct val="20000"/>
              </a:spcBef>
              <a:spcAft>
                <a:spcPct val="0"/>
              </a:spcAft>
              <a:buChar char="»"/>
              <a:defRPr sz="2000">
                <a:solidFill>
                  <a:schemeClr val="bg1"/>
                </a:solidFill>
                <a:latin typeface="Arial" charset="0"/>
                <a:ea typeface="+mn-ea"/>
                <a:cs typeface="+mn-cs"/>
              </a:defRPr>
            </a:lvl9pPr>
          </a:lstStyle>
          <a:p>
            <a:pPr marL="0" indent="0" eaLnBrk="1" hangingPunct="1">
              <a:buNone/>
              <a:defRPr/>
            </a:pPr>
            <a:r>
              <a:rPr lang="en-US" altLang="en-US" sz="2200" kern="0" dirty="0">
                <a:solidFill>
                  <a:schemeClr val="tx2"/>
                </a:solidFill>
                <a:latin typeface="+mj-lt"/>
              </a:rPr>
              <a:t>Designed to recognize system and </a:t>
            </a:r>
            <a:r>
              <a:rPr lang="en-US" altLang="en-US" sz="2200" kern="0" dirty="0" smtClean="0">
                <a:solidFill>
                  <a:schemeClr val="tx2"/>
                </a:solidFill>
                <a:latin typeface="+mj-lt"/>
              </a:rPr>
              <a:t>prompt </a:t>
            </a:r>
            <a:r>
              <a:rPr lang="en-US" altLang="en-US" sz="2200" kern="0" dirty="0">
                <a:solidFill>
                  <a:schemeClr val="tx2"/>
                </a:solidFill>
                <a:latin typeface="+mj-lt"/>
              </a:rPr>
              <a:t>broader thinking about projects or programs.</a:t>
            </a:r>
          </a:p>
        </p:txBody>
      </p:sp>
    </p:spTree>
    <p:extLst>
      <p:ext uri="{BB962C8B-B14F-4D97-AF65-F5344CB8AC3E}">
        <p14:creationId xmlns:p14="http://schemas.microsoft.com/office/powerpoint/2010/main" val="26963090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14301"/>
            <a:ext cx="6858000" cy="685800"/>
          </a:xfrm>
        </p:spPr>
        <p:txBody>
          <a:bodyPr>
            <a:normAutofit/>
          </a:bodyPr>
          <a:lstStyle/>
          <a:p>
            <a:r>
              <a:rPr lang="en-US" sz="3400" b="1" dirty="0" smtClean="0">
                <a:solidFill>
                  <a:schemeClr val="tx2"/>
                </a:solidFill>
              </a:rPr>
              <a:t>C4S Tools</a:t>
            </a:r>
            <a:endParaRPr lang="en-US" sz="3400" b="1" dirty="0">
              <a:solidFill>
                <a:schemeClr val="tx2"/>
              </a:solidFill>
            </a:endParaRPr>
          </a:p>
        </p:txBody>
      </p:sp>
      <p:sp>
        <p:nvSpPr>
          <p:cNvPr id="3" name="Subtitle 2"/>
          <p:cNvSpPr>
            <a:spLocks noGrp="1"/>
          </p:cNvSpPr>
          <p:nvPr>
            <p:ph type="subTitle" idx="1"/>
          </p:nvPr>
        </p:nvSpPr>
        <p:spPr/>
        <p:txBody>
          <a:bodyPr>
            <a:normAutofit fontScale="92500" lnSpcReduction="10000"/>
          </a:bodyPr>
          <a:lstStyle/>
          <a:p>
            <a:r>
              <a:rPr lang="en-US" b="1" dirty="0" smtClean="0"/>
              <a:t>Sustainable Practices in Public Works</a:t>
            </a:r>
            <a:endParaRPr lang="en-US" b="1" dirty="0"/>
          </a:p>
        </p:txBody>
      </p:sp>
      <p:sp>
        <p:nvSpPr>
          <p:cNvPr id="11" name="Rectangle 3"/>
          <p:cNvSpPr txBox="1">
            <a:spLocks noChangeArrowheads="1"/>
          </p:cNvSpPr>
          <p:nvPr/>
        </p:nvSpPr>
        <p:spPr bwMode="auto">
          <a:xfrm>
            <a:off x="152400" y="3003828"/>
            <a:ext cx="5105400" cy="1446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Arial" charset="0"/>
                <a:ea typeface="+mn-ea"/>
                <a:cs typeface="+mn-cs"/>
              </a:defRPr>
            </a:lvl2pPr>
            <a:lvl3pPr marL="1143000" indent="-228600" algn="l" rtl="0" eaLnBrk="0" fontAlgn="base" hangingPunct="0">
              <a:spcBef>
                <a:spcPct val="20000"/>
              </a:spcBef>
              <a:spcAft>
                <a:spcPct val="0"/>
              </a:spcAft>
              <a:buChar char="•"/>
              <a:defRPr sz="2400">
                <a:solidFill>
                  <a:schemeClr val="bg1"/>
                </a:solidFill>
                <a:latin typeface="Arial" charset="0"/>
                <a:ea typeface="+mn-ea"/>
                <a:cs typeface="+mn-cs"/>
              </a:defRPr>
            </a:lvl3pPr>
            <a:lvl4pPr marL="1600200" indent="-228600" algn="l" rtl="0" eaLnBrk="0" fontAlgn="base" hangingPunct="0">
              <a:spcBef>
                <a:spcPct val="20000"/>
              </a:spcBef>
              <a:spcAft>
                <a:spcPct val="0"/>
              </a:spcAft>
              <a:buChar char="–"/>
              <a:defRPr sz="2000">
                <a:solidFill>
                  <a:schemeClr val="bg1"/>
                </a:solidFill>
                <a:latin typeface="Arial" charset="0"/>
                <a:ea typeface="+mn-ea"/>
                <a:cs typeface="+mn-cs"/>
              </a:defRPr>
            </a:lvl4pPr>
            <a:lvl5pPr marL="2057400" indent="-228600" algn="l" rtl="0" eaLnBrk="0" fontAlgn="base" hangingPunct="0">
              <a:spcBef>
                <a:spcPct val="20000"/>
              </a:spcBef>
              <a:spcAft>
                <a:spcPct val="0"/>
              </a:spcAft>
              <a:buChar char="»"/>
              <a:defRPr sz="2000">
                <a:solidFill>
                  <a:schemeClr val="bg1"/>
                </a:solidFill>
                <a:latin typeface="Arial" charset="0"/>
                <a:ea typeface="+mn-ea"/>
                <a:cs typeface="+mn-cs"/>
              </a:defRPr>
            </a:lvl5pPr>
            <a:lvl6pPr marL="2514600" indent="-228600" algn="l" rtl="0" fontAlgn="base">
              <a:spcBef>
                <a:spcPct val="20000"/>
              </a:spcBef>
              <a:spcAft>
                <a:spcPct val="0"/>
              </a:spcAft>
              <a:buChar char="»"/>
              <a:defRPr sz="2000">
                <a:solidFill>
                  <a:schemeClr val="bg1"/>
                </a:solidFill>
                <a:latin typeface="Arial" charset="0"/>
                <a:ea typeface="+mn-ea"/>
                <a:cs typeface="+mn-cs"/>
              </a:defRPr>
            </a:lvl6pPr>
            <a:lvl7pPr marL="2971800" indent="-228600" algn="l" rtl="0" fontAlgn="base">
              <a:spcBef>
                <a:spcPct val="20000"/>
              </a:spcBef>
              <a:spcAft>
                <a:spcPct val="0"/>
              </a:spcAft>
              <a:buChar char="»"/>
              <a:defRPr sz="2000">
                <a:solidFill>
                  <a:schemeClr val="bg1"/>
                </a:solidFill>
                <a:latin typeface="Arial" charset="0"/>
                <a:ea typeface="+mn-ea"/>
                <a:cs typeface="+mn-cs"/>
              </a:defRPr>
            </a:lvl7pPr>
            <a:lvl8pPr marL="3429000" indent="-228600" algn="l" rtl="0" fontAlgn="base">
              <a:spcBef>
                <a:spcPct val="20000"/>
              </a:spcBef>
              <a:spcAft>
                <a:spcPct val="0"/>
              </a:spcAft>
              <a:buChar char="»"/>
              <a:defRPr sz="2000">
                <a:solidFill>
                  <a:schemeClr val="bg1"/>
                </a:solidFill>
                <a:latin typeface="Arial" charset="0"/>
                <a:ea typeface="+mn-ea"/>
                <a:cs typeface="+mn-cs"/>
              </a:defRPr>
            </a:lvl8pPr>
            <a:lvl9pPr marL="3886200" indent="-228600" algn="l" rtl="0" fontAlgn="base">
              <a:spcBef>
                <a:spcPct val="20000"/>
              </a:spcBef>
              <a:spcAft>
                <a:spcPct val="0"/>
              </a:spcAft>
              <a:buChar char="»"/>
              <a:defRPr sz="2000">
                <a:solidFill>
                  <a:schemeClr val="bg1"/>
                </a:solidFill>
                <a:latin typeface="Arial" charset="0"/>
                <a:ea typeface="+mn-ea"/>
                <a:cs typeface="+mn-cs"/>
              </a:defRPr>
            </a:lvl9pPr>
          </a:lstStyle>
          <a:p>
            <a:pPr marL="0" indent="0" algn="r" eaLnBrk="1" hangingPunct="1">
              <a:buFontTx/>
              <a:buNone/>
              <a:defRPr/>
            </a:pPr>
            <a:r>
              <a:rPr lang="en-US" altLang="en-US" sz="2200" kern="0" dirty="0">
                <a:solidFill>
                  <a:schemeClr val="tx2"/>
                </a:solidFill>
                <a:latin typeface="+mj-lt"/>
              </a:rPr>
              <a:t>w</a:t>
            </a:r>
            <a:r>
              <a:rPr lang="en-US" altLang="en-US" sz="2200" kern="0" dirty="0" smtClean="0">
                <a:solidFill>
                  <a:schemeClr val="tx2"/>
                </a:solidFill>
                <a:latin typeface="+mj-lt"/>
              </a:rPr>
              <a:t>orks, with details about how and where the practices have been implemented, including references and contact information. </a:t>
            </a:r>
            <a:endParaRPr lang="en-US" altLang="en-US" sz="2200" kern="0" dirty="0">
              <a:solidFill>
                <a:schemeClr val="tx2"/>
              </a:solidFill>
              <a:latin typeface="+mj-lt"/>
            </a:endParaRPr>
          </a:p>
        </p:txBody>
      </p:sp>
      <p:sp>
        <p:nvSpPr>
          <p:cNvPr id="12" name="Rectangle 3"/>
          <p:cNvSpPr txBox="1">
            <a:spLocks noChangeArrowheads="1"/>
          </p:cNvSpPr>
          <p:nvPr/>
        </p:nvSpPr>
        <p:spPr bwMode="auto">
          <a:xfrm>
            <a:off x="2743200" y="1984498"/>
            <a:ext cx="2514600" cy="11079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Arial" charset="0"/>
                <a:ea typeface="+mn-ea"/>
                <a:cs typeface="+mn-cs"/>
              </a:defRPr>
            </a:lvl2pPr>
            <a:lvl3pPr marL="1143000" indent="-228600" algn="l" rtl="0" eaLnBrk="0" fontAlgn="base" hangingPunct="0">
              <a:spcBef>
                <a:spcPct val="20000"/>
              </a:spcBef>
              <a:spcAft>
                <a:spcPct val="0"/>
              </a:spcAft>
              <a:buChar char="•"/>
              <a:defRPr sz="2400">
                <a:solidFill>
                  <a:schemeClr val="bg1"/>
                </a:solidFill>
                <a:latin typeface="Arial" charset="0"/>
                <a:ea typeface="+mn-ea"/>
                <a:cs typeface="+mn-cs"/>
              </a:defRPr>
            </a:lvl3pPr>
            <a:lvl4pPr marL="1600200" indent="-228600" algn="l" rtl="0" eaLnBrk="0" fontAlgn="base" hangingPunct="0">
              <a:spcBef>
                <a:spcPct val="20000"/>
              </a:spcBef>
              <a:spcAft>
                <a:spcPct val="0"/>
              </a:spcAft>
              <a:buChar char="–"/>
              <a:defRPr sz="2000">
                <a:solidFill>
                  <a:schemeClr val="bg1"/>
                </a:solidFill>
                <a:latin typeface="Arial" charset="0"/>
                <a:ea typeface="+mn-ea"/>
                <a:cs typeface="+mn-cs"/>
              </a:defRPr>
            </a:lvl4pPr>
            <a:lvl5pPr marL="2057400" indent="-228600" algn="l" rtl="0" eaLnBrk="0" fontAlgn="base" hangingPunct="0">
              <a:spcBef>
                <a:spcPct val="20000"/>
              </a:spcBef>
              <a:spcAft>
                <a:spcPct val="0"/>
              </a:spcAft>
              <a:buChar char="»"/>
              <a:defRPr sz="2000">
                <a:solidFill>
                  <a:schemeClr val="bg1"/>
                </a:solidFill>
                <a:latin typeface="Arial" charset="0"/>
                <a:ea typeface="+mn-ea"/>
                <a:cs typeface="+mn-cs"/>
              </a:defRPr>
            </a:lvl5pPr>
            <a:lvl6pPr marL="2514600" indent="-228600" algn="l" rtl="0" fontAlgn="base">
              <a:spcBef>
                <a:spcPct val="20000"/>
              </a:spcBef>
              <a:spcAft>
                <a:spcPct val="0"/>
              </a:spcAft>
              <a:buChar char="»"/>
              <a:defRPr sz="2000">
                <a:solidFill>
                  <a:schemeClr val="bg1"/>
                </a:solidFill>
                <a:latin typeface="Arial" charset="0"/>
                <a:ea typeface="+mn-ea"/>
                <a:cs typeface="+mn-cs"/>
              </a:defRPr>
            </a:lvl6pPr>
            <a:lvl7pPr marL="2971800" indent="-228600" algn="l" rtl="0" fontAlgn="base">
              <a:spcBef>
                <a:spcPct val="20000"/>
              </a:spcBef>
              <a:spcAft>
                <a:spcPct val="0"/>
              </a:spcAft>
              <a:buChar char="»"/>
              <a:defRPr sz="2000">
                <a:solidFill>
                  <a:schemeClr val="bg1"/>
                </a:solidFill>
                <a:latin typeface="Arial" charset="0"/>
                <a:ea typeface="+mn-ea"/>
                <a:cs typeface="+mn-cs"/>
              </a:defRPr>
            </a:lvl7pPr>
            <a:lvl8pPr marL="3429000" indent="-228600" algn="l" rtl="0" fontAlgn="base">
              <a:spcBef>
                <a:spcPct val="20000"/>
              </a:spcBef>
              <a:spcAft>
                <a:spcPct val="0"/>
              </a:spcAft>
              <a:buChar char="»"/>
              <a:defRPr sz="2000">
                <a:solidFill>
                  <a:schemeClr val="bg1"/>
                </a:solidFill>
                <a:latin typeface="Arial" charset="0"/>
                <a:ea typeface="+mn-ea"/>
                <a:cs typeface="+mn-cs"/>
              </a:defRPr>
            </a:lvl8pPr>
            <a:lvl9pPr marL="3886200" indent="-228600" algn="l" rtl="0" fontAlgn="base">
              <a:spcBef>
                <a:spcPct val="20000"/>
              </a:spcBef>
              <a:spcAft>
                <a:spcPct val="0"/>
              </a:spcAft>
              <a:buChar char="»"/>
              <a:defRPr sz="2000">
                <a:solidFill>
                  <a:schemeClr val="bg1"/>
                </a:solidFill>
                <a:latin typeface="Arial" charset="0"/>
                <a:ea typeface="+mn-ea"/>
                <a:cs typeface="+mn-cs"/>
              </a:defRPr>
            </a:lvl9pPr>
          </a:lstStyle>
          <a:p>
            <a:pPr marL="0" indent="0" algn="r" eaLnBrk="1" hangingPunct="1">
              <a:buFontTx/>
              <a:buNone/>
              <a:defRPr/>
            </a:pPr>
            <a:r>
              <a:rPr lang="en-US" altLang="en-US" sz="2200" kern="0" dirty="0">
                <a:solidFill>
                  <a:schemeClr val="tx2"/>
                </a:solidFill>
                <a:latin typeface="+mj-lt"/>
              </a:rPr>
              <a:t>Designed to </a:t>
            </a:r>
            <a:r>
              <a:rPr lang="en-US" altLang="en-US" sz="2200" kern="0" dirty="0" smtClean="0">
                <a:solidFill>
                  <a:schemeClr val="tx2"/>
                </a:solidFill>
                <a:latin typeface="+mj-lt"/>
              </a:rPr>
              <a:t>highlight best practices in public</a:t>
            </a:r>
            <a:endParaRPr lang="en-US" altLang="en-US" sz="2200" kern="0" dirty="0">
              <a:solidFill>
                <a:schemeClr val="tx2"/>
              </a:solidFill>
              <a:latin typeface="+mj-lt"/>
            </a:endParaRPr>
          </a:p>
        </p:txBody>
      </p:sp>
      <p:pic>
        <p:nvPicPr>
          <p:cNvPr id="9"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1984498"/>
            <a:ext cx="2974298" cy="3852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97211" y="2376623"/>
            <a:ext cx="2984789" cy="3869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05090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14301"/>
            <a:ext cx="6858000" cy="685800"/>
          </a:xfrm>
        </p:spPr>
        <p:txBody>
          <a:bodyPr>
            <a:normAutofit/>
          </a:bodyPr>
          <a:lstStyle/>
          <a:p>
            <a:r>
              <a:rPr lang="en-US" sz="3400" b="1" dirty="0" smtClean="0">
                <a:solidFill>
                  <a:schemeClr val="tx2"/>
                </a:solidFill>
              </a:rPr>
              <a:t>C4S Tools</a:t>
            </a:r>
            <a:endParaRPr lang="en-US" sz="3400" b="1" dirty="0">
              <a:solidFill>
                <a:schemeClr val="tx2"/>
              </a:solidFill>
            </a:endParaRPr>
          </a:p>
        </p:txBody>
      </p:sp>
      <p:sp>
        <p:nvSpPr>
          <p:cNvPr id="3" name="Subtitle 2"/>
          <p:cNvSpPr>
            <a:spLocks noGrp="1"/>
          </p:cNvSpPr>
          <p:nvPr>
            <p:ph type="subTitle" idx="1"/>
          </p:nvPr>
        </p:nvSpPr>
        <p:spPr/>
        <p:txBody>
          <a:bodyPr>
            <a:normAutofit fontScale="92500" lnSpcReduction="10000"/>
          </a:bodyPr>
          <a:lstStyle/>
          <a:p>
            <a:r>
              <a:rPr lang="en-US" b="1" dirty="0" smtClean="0"/>
              <a:t>In the Know</a:t>
            </a:r>
            <a:endParaRPr lang="en-US" b="1"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9169" y="1905000"/>
            <a:ext cx="3722431" cy="42829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0012" y="3545793"/>
            <a:ext cx="4093009" cy="17882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236" y="4046476"/>
            <a:ext cx="4679012" cy="2142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3236" y="2926513"/>
            <a:ext cx="4171950" cy="514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805023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400" b="1" dirty="0" smtClean="0">
                <a:solidFill>
                  <a:schemeClr val="tx2"/>
                </a:solidFill>
              </a:rPr>
              <a:t>American Public Works Association</a:t>
            </a:r>
            <a:endParaRPr lang="en-US" sz="3400" b="1" dirty="0">
              <a:solidFill>
                <a:schemeClr val="tx2"/>
              </a:solidFill>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r="3764"/>
          <a:stretch>
            <a:fillRect/>
          </a:stretch>
        </p:blipFill>
        <p:spPr>
          <a:xfrm>
            <a:off x="5867400" y="1841500"/>
            <a:ext cx="3214688" cy="4406900"/>
          </a:xfrm>
          <a:prstGeom prst="rect">
            <a:avLst/>
          </a:prstGeom>
          <a:extLs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3"/>
          <p:cNvSpPr txBox="1">
            <a:spLocks noChangeArrowheads="1"/>
          </p:cNvSpPr>
          <p:nvPr/>
        </p:nvSpPr>
        <p:spPr bwMode="auto">
          <a:xfrm>
            <a:off x="152400" y="3003828"/>
            <a:ext cx="5715000" cy="28007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Arial" charset="0"/>
                <a:ea typeface="+mn-ea"/>
                <a:cs typeface="+mn-cs"/>
              </a:defRPr>
            </a:lvl2pPr>
            <a:lvl3pPr marL="1143000" indent="-228600" algn="l" rtl="0" eaLnBrk="0" fontAlgn="base" hangingPunct="0">
              <a:spcBef>
                <a:spcPct val="20000"/>
              </a:spcBef>
              <a:spcAft>
                <a:spcPct val="0"/>
              </a:spcAft>
              <a:buChar char="•"/>
              <a:defRPr sz="2400">
                <a:solidFill>
                  <a:schemeClr val="bg1"/>
                </a:solidFill>
                <a:latin typeface="Arial" charset="0"/>
                <a:ea typeface="+mn-ea"/>
                <a:cs typeface="+mn-cs"/>
              </a:defRPr>
            </a:lvl3pPr>
            <a:lvl4pPr marL="1600200" indent="-228600" algn="l" rtl="0" eaLnBrk="0" fontAlgn="base" hangingPunct="0">
              <a:spcBef>
                <a:spcPct val="20000"/>
              </a:spcBef>
              <a:spcAft>
                <a:spcPct val="0"/>
              </a:spcAft>
              <a:buChar char="–"/>
              <a:defRPr sz="2000">
                <a:solidFill>
                  <a:schemeClr val="bg1"/>
                </a:solidFill>
                <a:latin typeface="Arial" charset="0"/>
                <a:ea typeface="+mn-ea"/>
                <a:cs typeface="+mn-cs"/>
              </a:defRPr>
            </a:lvl4pPr>
            <a:lvl5pPr marL="2057400" indent="-228600" algn="l" rtl="0" eaLnBrk="0" fontAlgn="base" hangingPunct="0">
              <a:spcBef>
                <a:spcPct val="20000"/>
              </a:spcBef>
              <a:spcAft>
                <a:spcPct val="0"/>
              </a:spcAft>
              <a:buChar char="»"/>
              <a:defRPr sz="2000">
                <a:solidFill>
                  <a:schemeClr val="bg1"/>
                </a:solidFill>
                <a:latin typeface="Arial" charset="0"/>
                <a:ea typeface="+mn-ea"/>
                <a:cs typeface="+mn-cs"/>
              </a:defRPr>
            </a:lvl5pPr>
            <a:lvl6pPr marL="2514600" indent="-228600" algn="l" rtl="0" fontAlgn="base">
              <a:spcBef>
                <a:spcPct val="20000"/>
              </a:spcBef>
              <a:spcAft>
                <a:spcPct val="0"/>
              </a:spcAft>
              <a:buChar char="»"/>
              <a:defRPr sz="2000">
                <a:solidFill>
                  <a:schemeClr val="bg1"/>
                </a:solidFill>
                <a:latin typeface="Arial" charset="0"/>
                <a:ea typeface="+mn-ea"/>
                <a:cs typeface="+mn-cs"/>
              </a:defRPr>
            </a:lvl6pPr>
            <a:lvl7pPr marL="2971800" indent="-228600" algn="l" rtl="0" fontAlgn="base">
              <a:spcBef>
                <a:spcPct val="20000"/>
              </a:spcBef>
              <a:spcAft>
                <a:spcPct val="0"/>
              </a:spcAft>
              <a:buChar char="»"/>
              <a:defRPr sz="2000">
                <a:solidFill>
                  <a:schemeClr val="bg1"/>
                </a:solidFill>
                <a:latin typeface="Arial" charset="0"/>
                <a:ea typeface="+mn-ea"/>
                <a:cs typeface="+mn-cs"/>
              </a:defRPr>
            </a:lvl7pPr>
            <a:lvl8pPr marL="3429000" indent="-228600" algn="l" rtl="0" fontAlgn="base">
              <a:spcBef>
                <a:spcPct val="20000"/>
              </a:spcBef>
              <a:spcAft>
                <a:spcPct val="0"/>
              </a:spcAft>
              <a:buChar char="»"/>
              <a:defRPr sz="2000">
                <a:solidFill>
                  <a:schemeClr val="bg1"/>
                </a:solidFill>
                <a:latin typeface="Arial" charset="0"/>
                <a:ea typeface="+mn-ea"/>
                <a:cs typeface="+mn-cs"/>
              </a:defRPr>
            </a:lvl8pPr>
            <a:lvl9pPr marL="3886200" indent="-228600" algn="l" rtl="0" fontAlgn="base">
              <a:spcBef>
                <a:spcPct val="20000"/>
              </a:spcBef>
              <a:spcAft>
                <a:spcPct val="0"/>
              </a:spcAft>
              <a:buChar char="»"/>
              <a:defRPr sz="2000">
                <a:solidFill>
                  <a:schemeClr val="bg1"/>
                </a:solidFill>
                <a:latin typeface="Arial" charset="0"/>
                <a:ea typeface="+mn-ea"/>
                <a:cs typeface="+mn-cs"/>
              </a:defRPr>
            </a:lvl9pPr>
          </a:lstStyle>
          <a:p>
            <a:pPr marL="0" indent="0" algn="r" eaLnBrk="1" hangingPunct="1">
              <a:buFontTx/>
              <a:buNone/>
              <a:defRPr/>
            </a:pPr>
            <a:r>
              <a:rPr lang="en-US" altLang="en-US" sz="2200" kern="0" dirty="0" smtClean="0">
                <a:solidFill>
                  <a:schemeClr val="tx2"/>
                </a:solidFill>
                <a:latin typeface="+mj-lt"/>
              </a:rPr>
              <a:t>agencies, private sector companies and individuals dedicated to developing </a:t>
            </a:r>
            <a:r>
              <a:rPr lang="en-US" altLang="en-US" sz="2200" kern="0" dirty="0">
                <a:solidFill>
                  <a:schemeClr val="tx2"/>
                </a:solidFill>
                <a:latin typeface="+mj-lt"/>
              </a:rPr>
              <a:t>and </a:t>
            </a:r>
            <a:r>
              <a:rPr lang="en-US" altLang="en-US" sz="2200" kern="0" dirty="0" smtClean="0">
                <a:solidFill>
                  <a:schemeClr val="tx2"/>
                </a:solidFill>
                <a:latin typeface="+mj-lt"/>
              </a:rPr>
              <a:t>supporting </a:t>
            </a:r>
            <a:r>
              <a:rPr lang="en-US" altLang="en-US" sz="2200" kern="0" dirty="0">
                <a:solidFill>
                  <a:schemeClr val="tx2"/>
                </a:solidFill>
                <a:latin typeface="+mj-lt"/>
              </a:rPr>
              <a:t>the people, agencies, and organizations that plan, build, maintain, and improve our communities. Working together, APWA and its </a:t>
            </a:r>
            <a:r>
              <a:rPr lang="en-US" altLang="en-US" sz="2200" kern="0" dirty="0" smtClean="0">
                <a:solidFill>
                  <a:schemeClr val="tx2"/>
                </a:solidFill>
                <a:latin typeface="+mj-lt"/>
              </a:rPr>
              <a:t>29,000 members across 63 chapters in the US and Canada contribute </a:t>
            </a:r>
            <a:r>
              <a:rPr lang="en-US" altLang="en-US" sz="2200" kern="0" dirty="0">
                <a:solidFill>
                  <a:schemeClr val="tx2"/>
                </a:solidFill>
                <a:latin typeface="+mj-lt"/>
              </a:rPr>
              <a:t>to a higher and sustainable quality of </a:t>
            </a:r>
            <a:r>
              <a:rPr lang="en-US" altLang="en-US" sz="2200" kern="0" dirty="0" smtClean="0">
                <a:solidFill>
                  <a:schemeClr val="tx2"/>
                </a:solidFill>
                <a:latin typeface="+mj-lt"/>
              </a:rPr>
              <a:t>life.</a:t>
            </a:r>
            <a:endParaRPr lang="en-US" altLang="en-US" sz="2200" kern="0" dirty="0">
              <a:solidFill>
                <a:schemeClr val="tx2"/>
              </a:solidFill>
              <a:latin typeface="+mj-lt"/>
            </a:endParaRPr>
          </a:p>
        </p:txBody>
      </p:sp>
      <p:sp>
        <p:nvSpPr>
          <p:cNvPr id="9" name="Rectangle 3"/>
          <p:cNvSpPr txBox="1">
            <a:spLocks noChangeArrowheads="1"/>
          </p:cNvSpPr>
          <p:nvPr/>
        </p:nvSpPr>
        <p:spPr bwMode="auto">
          <a:xfrm>
            <a:off x="2667000" y="1984498"/>
            <a:ext cx="3200400" cy="11079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Arial" charset="0"/>
                <a:ea typeface="+mn-ea"/>
                <a:cs typeface="+mn-cs"/>
              </a:defRPr>
            </a:lvl2pPr>
            <a:lvl3pPr marL="1143000" indent="-228600" algn="l" rtl="0" eaLnBrk="0" fontAlgn="base" hangingPunct="0">
              <a:spcBef>
                <a:spcPct val="20000"/>
              </a:spcBef>
              <a:spcAft>
                <a:spcPct val="0"/>
              </a:spcAft>
              <a:buChar char="•"/>
              <a:defRPr sz="2400">
                <a:solidFill>
                  <a:schemeClr val="bg1"/>
                </a:solidFill>
                <a:latin typeface="Arial" charset="0"/>
                <a:ea typeface="+mn-ea"/>
                <a:cs typeface="+mn-cs"/>
              </a:defRPr>
            </a:lvl3pPr>
            <a:lvl4pPr marL="1600200" indent="-228600" algn="l" rtl="0" eaLnBrk="0" fontAlgn="base" hangingPunct="0">
              <a:spcBef>
                <a:spcPct val="20000"/>
              </a:spcBef>
              <a:spcAft>
                <a:spcPct val="0"/>
              </a:spcAft>
              <a:buChar char="–"/>
              <a:defRPr sz="2000">
                <a:solidFill>
                  <a:schemeClr val="bg1"/>
                </a:solidFill>
                <a:latin typeface="Arial" charset="0"/>
                <a:ea typeface="+mn-ea"/>
                <a:cs typeface="+mn-cs"/>
              </a:defRPr>
            </a:lvl4pPr>
            <a:lvl5pPr marL="2057400" indent="-228600" algn="l" rtl="0" eaLnBrk="0" fontAlgn="base" hangingPunct="0">
              <a:spcBef>
                <a:spcPct val="20000"/>
              </a:spcBef>
              <a:spcAft>
                <a:spcPct val="0"/>
              </a:spcAft>
              <a:buChar char="»"/>
              <a:defRPr sz="2000">
                <a:solidFill>
                  <a:schemeClr val="bg1"/>
                </a:solidFill>
                <a:latin typeface="Arial" charset="0"/>
                <a:ea typeface="+mn-ea"/>
                <a:cs typeface="+mn-cs"/>
              </a:defRPr>
            </a:lvl5pPr>
            <a:lvl6pPr marL="2514600" indent="-228600" algn="l" rtl="0" fontAlgn="base">
              <a:spcBef>
                <a:spcPct val="20000"/>
              </a:spcBef>
              <a:spcAft>
                <a:spcPct val="0"/>
              </a:spcAft>
              <a:buChar char="»"/>
              <a:defRPr sz="2000">
                <a:solidFill>
                  <a:schemeClr val="bg1"/>
                </a:solidFill>
                <a:latin typeface="Arial" charset="0"/>
                <a:ea typeface="+mn-ea"/>
                <a:cs typeface="+mn-cs"/>
              </a:defRPr>
            </a:lvl6pPr>
            <a:lvl7pPr marL="2971800" indent="-228600" algn="l" rtl="0" fontAlgn="base">
              <a:spcBef>
                <a:spcPct val="20000"/>
              </a:spcBef>
              <a:spcAft>
                <a:spcPct val="0"/>
              </a:spcAft>
              <a:buChar char="»"/>
              <a:defRPr sz="2000">
                <a:solidFill>
                  <a:schemeClr val="bg1"/>
                </a:solidFill>
                <a:latin typeface="Arial" charset="0"/>
                <a:ea typeface="+mn-ea"/>
                <a:cs typeface="+mn-cs"/>
              </a:defRPr>
            </a:lvl7pPr>
            <a:lvl8pPr marL="3429000" indent="-228600" algn="l" rtl="0" fontAlgn="base">
              <a:spcBef>
                <a:spcPct val="20000"/>
              </a:spcBef>
              <a:spcAft>
                <a:spcPct val="0"/>
              </a:spcAft>
              <a:buChar char="»"/>
              <a:defRPr sz="2000">
                <a:solidFill>
                  <a:schemeClr val="bg1"/>
                </a:solidFill>
                <a:latin typeface="Arial" charset="0"/>
                <a:ea typeface="+mn-ea"/>
                <a:cs typeface="+mn-cs"/>
              </a:defRPr>
            </a:lvl8pPr>
            <a:lvl9pPr marL="3886200" indent="-228600" algn="l" rtl="0" fontAlgn="base">
              <a:spcBef>
                <a:spcPct val="20000"/>
              </a:spcBef>
              <a:spcAft>
                <a:spcPct val="0"/>
              </a:spcAft>
              <a:buChar char="»"/>
              <a:defRPr sz="2000">
                <a:solidFill>
                  <a:schemeClr val="bg1"/>
                </a:solidFill>
                <a:latin typeface="Arial" charset="0"/>
                <a:ea typeface="+mn-ea"/>
                <a:cs typeface="+mn-cs"/>
              </a:defRPr>
            </a:lvl9pPr>
          </a:lstStyle>
          <a:p>
            <a:pPr marL="0" indent="0" algn="r" eaLnBrk="1" hangingPunct="1">
              <a:buFontTx/>
              <a:buNone/>
              <a:defRPr/>
            </a:pPr>
            <a:r>
              <a:rPr lang="en-US" altLang="en-US" sz="2200" kern="0" dirty="0" smtClean="0">
                <a:solidFill>
                  <a:schemeClr val="tx2"/>
                </a:solidFill>
                <a:latin typeface="+mj-lt"/>
              </a:rPr>
              <a:t>APWA is an international and professional association of public</a:t>
            </a:r>
          </a:p>
        </p:txBody>
      </p:sp>
      <p:sp>
        <p:nvSpPr>
          <p:cNvPr id="4" name="Subtitle 3"/>
          <p:cNvSpPr>
            <a:spLocks noGrp="1"/>
          </p:cNvSpPr>
          <p:nvPr>
            <p:ph type="subTitle" idx="1"/>
          </p:nvPr>
        </p:nvSpPr>
        <p:spPr/>
        <p:txBody>
          <a:bodyPr>
            <a:normAutofit fontScale="92500" lnSpcReduction="10000"/>
          </a:bodyPr>
          <a:lstStyle/>
          <a:p>
            <a:endParaRPr lang="en-US"/>
          </a:p>
        </p:txBody>
      </p:sp>
    </p:spTree>
    <p:extLst>
      <p:ext uri="{BB962C8B-B14F-4D97-AF65-F5344CB8AC3E}">
        <p14:creationId xmlns:p14="http://schemas.microsoft.com/office/powerpoint/2010/main" val="245080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14301"/>
            <a:ext cx="6858000" cy="685800"/>
          </a:xfrm>
        </p:spPr>
        <p:txBody>
          <a:bodyPr>
            <a:normAutofit/>
          </a:bodyPr>
          <a:lstStyle/>
          <a:p>
            <a:r>
              <a:rPr lang="en-US" sz="3400" b="1" dirty="0" smtClean="0">
                <a:solidFill>
                  <a:schemeClr val="tx2"/>
                </a:solidFill>
              </a:rPr>
              <a:t>C4S Education</a:t>
            </a:r>
            <a:endParaRPr lang="en-US" sz="3400" b="1" dirty="0">
              <a:solidFill>
                <a:schemeClr val="tx2"/>
              </a:solidFill>
            </a:endParaRPr>
          </a:p>
        </p:txBody>
      </p:sp>
      <p:sp>
        <p:nvSpPr>
          <p:cNvPr id="3" name="Subtitle 2"/>
          <p:cNvSpPr>
            <a:spLocks noGrp="1"/>
          </p:cNvSpPr>
          <p:nvPr>
            <p:ph type="subTitle" idx="1"/>
          </p:nvPr>
        </p:nvSpPr>
        <p:spPr/>
        <p:txBody>
          <a:bodyPr>
            <a:normAutofit fontScale="92500" lnSpcReduction="10000"/>
          </a:bodyPr>
          <a:lstStyle/>
          <a:p>
            <a:r>
              <a:rPr lang="en-US" b="1" dirty="0" smtClean="0"/>
              <a:t>Sustainability Issue of the Reporter</a:t>
            </a:r>
            <a:endParaRPr lang="en-US" b="1" dirty="0"/>
          </a:p>
        </p:txBody>
      </p:sp>
      <p:sp>
        <p:nvSpPr>
          <p:cNvPr id="11" name="Rectangle 3"/>
          <p:cNvSpPr txBox="1">
            <a:spLocks noChangeArrowheads="1"/>
          </p:cNvSpPr>
          <p:nvPr/>
        </p:nvSpPr>
        <p:spPr bwMode="auto">
          <a:xfrm>
            <a:off x="152400" y="3003828"/>
            <a:ext cx="5105400" cy="18528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Arial" charset="0"/>
                <a:ea typeface="+mn-ea"/>
                <a:cs typeface="+mn-cs"/>
              </a:defRPr>
            </a:lvl2pPr>
            <a:lvl3pPr marL="1143000" indent="-228600" algn="l" rtl="0" eaLnBrk="0" fontAlgn="base" hangingPunct="0">
              <a:spcBef>
                <a:spcPct val="20000"/>
              </a:spcBef>
              <a:spcAft>
                <a:spcPct val="0"/>
              </a:spcAft>
              <a:buChar char="•"/>
              <a:defRPr sz="2400">
                <a:solidFill>
                  <a:schemeClr val="bg1"/>
                </a:solidFill>
                <a:latin typeface="Arial" charset="0"/>
                <a:ea typeface="+mn-ea"/>
                <a:cs typeface="+mn-cs"/>
              </a:defRPr>
            </a:lvl3pPr>
            <a:lvl4pPr marL="1600200" indent="-228600" algn="l" rtl="0" eaLnBrk="0" fontAlgn="base" hangingPunct="0">
              <a:spcBef>
                <a:spcPct val="20000"/>
              </a:spcBef>
              <a:spcAft>
                <a:spcPct val="0"/>
              </a:spcAft>
              <a:buChar char="–"/>
              <a:defRPr sz="2000">
                <a:solidFill>
                  <a:schemeClr val="bg1"/>
                </a:solidFill>
                <a:latin typeface="Arial" charset="0"/>
                <a:ea typeface="+mn-ea"/>
                <a:cs typeface="+mn-cs"/>
              </a:defRPr>
            </a:lvl4pPr>
            <a:lvl5pPr marL="2057400" indent="-228600" algn="l" rtl="0" eaLnBrk="0" fontAlgn="base" hangingPunct="0">
              <a:spcBef>
                <a:spcPct val="20000"/>
              </a:spcBef>
              <a:spcAft>
                <a:spcPct val="0"/>
              </a:spcAft>
              <a:buChar char="»"/>
              <a:defRPr sz="2000">
                <a:solidFill>
                  <a:schemeClr val="bg1"/>
                </a:solidFill>
                <a:latin typeface="Arial" charset="0"/>
                <a:ea typeface="+mn-ea"/>
                <a:cs typeface="+mn-cs"/>
              </a:defRPr>
            </a:lvl5pPr>
            <a:lvl6pPr marL="2514600" indent="-228600" algn="l" rtl="0" fontAlgn="base">
              <a:spcBef>
                <a:spcPct val="20000"/>
              </a:spcBef>
              <a:spcAft>
                <a:spcPct val="0"/>
              </a:spcAft>
              <a:buChar char="»"/>
              <a:defRPr sz="2000">
                <a:solidFill>
                  <a:schemeClr val="bg1"/>
                </a:solidFill>
                <a:latin typeface="Arial" charset="0"/>
                <a:ea typeface="+mn-ea"/>
                <a:cs typeface="+mn-cs"/>
              </a:defRPr>
            </a:lvl6pPr>
            <a:lvl7pPr marL="2971800" indent="-228600" algn="l" rtl="0" fontAlgn="base">
              <a:spcBef>
                <a:spcPct val="20000"/>
              </a:spcBef>
              <a:spcAft>
                <a:spcPct val="0"/>
              </a:spcAft>
              <a:buChar char="»"/>
              <a:defRPr sz="2000">
                <a:solidFill>
                  <a:schemeClr val="bg1"/>
                </a:solidFill>
                <a:latin typeface="Arial" charset="0"/>
                <a:ea typeface="+mn-ea"/>
                <a:cs typeface="+mn-cs"/>
              </a:defRPr>
            </a:lvl7pPr>
            <a:lvl8pPr marL="3429000" indent="-228600" algn="l" rtl="0" fontAlgn="base">
              <a:spcBef>
                <a:spcPct val="20000"/>
              </a:spcBef>
              <a:spcAft>
                <a:spcPct val="0"/>
              </a:spcAft>
              <a:buChar char="»"/>
              <a:defRPr sz="2000">
                <a:solidFill>
                  <a:schemeClr val="bg1"/>
                </a:solidFill>
                <a:latin typeface="Arial" charset="0"/>
                <a:ea typeface="+mn-ea"/>
                <a:cs typeface="+mn-cs"/>
              </a:defRPr>
            </a:lvl8pPr>
            <a:lvl9pPr marL="3886200" indent="-228600" algn="l" rtl="0" fontAlgn="base">
              <a:spcBef>
                <a:spcPct val="20000"/>
              </a:spcBef>
              <a:spcAft>
                <a:spcPct val="0"/>
              </a:spcAft>
              <a:buChar char="»"/>
              <a:defRPr sz="2000">
                <a:solidFill>
                  <a:schemeClr val="bg1"/>
                </a:solidFill>
                <a:latin typeface="Arial" charset="0"/>
                <a:ea typeface="+mn-ea"/>
                <a:cs typeface="+mn-cs"/>
              </a:defRPr>
            </a:lvl9pPr>
          </a:lstStyle>
          <a:p>
            <a:pPr marL="0" indent="0" algn="r" eaLnBrk="1" hangingPunct="1">
              <a:buFontTx/>
              <a:buNone/>
              <a:defRPr/>
            </a:pPr>
            <a:r>
              <a:rPr lang="en-US" altLang="en-US" sz="2200" kern="0" dirty="0" smtClean="0">
                <a:solidFill>
                  <a:schemeClr val="tx2"/>
                </a:solidFill>
                <a:latin typeface="+mj-lt"/>
              </a:rPr>
              <a:t>practitioners that provide information </a:t>
            </a:r>
            <a:r>
              <a:rPr lang="en-US" altLang="en-US" sz="2200" kern="0" dirty="0">
                <a:solidFill>
                  <a:schemeClr val="tx2"/>
                </a:solidFill>
                <a:latin typeface="+mj-lt"/>
              </a:rPr>
              <a:t>on </a:t>
            </a:r>
            <a:r>
              <a:rPr lang="en-US" altLang="en-US" sz="2200" kern="0" dirty="0" smtClean="0">
                <a:solidFill>
                  <a:schemeClr val="tx2"/>
                </a:solidFill>
                <a:latin typeface="+mj-lt"/>
              </a:rPr>
              <a:t>sustainable practices, management </a:t>
            </a:r>
            <a:r>
              <a:rPr lang="en-US" altLang="en-US" sz="2200" kern="0" dirty="0">
                <a:solidFill>
                  <a:schemeClr val="tx2"/>
                </a:solidFill>
                <a:latin typeface="+mj-lt"/>
              </a:rPr>
              <a:t>techniques, research, training programs</a:t>
            </a:r>
            <a:r>
              <a:rPr lang="en-US" altLang="en-US" sz="2200" kern="0" dirty="0" smtClean="0">
                <a:solidFill>
                  <a:schemeClr val="tx2"/>
                </a:solidFill>
                <a:latin typeface="+mj-lt"/>
              </a:rPr>
              <a:t>, rating systems, tools </a:t>
            </a:r>
            <a:r>
              <a:rPr lang="en-US" altLang="en-US" sz="2200" kern="0" dirty="0">
                <a:solidFill>
                  <a:schemeClr val="tx2"/>
                </a:solidFill>
                <a:latin typeface="+mj-lt"/>
              </a:rPr>
              <a:t>and new technology.  </a:t>
            </a:r>
          </a:p>
          <a:p>
            <a:pPr marL="0" indent="0" algn="r" eaLnBrk="1" hangingPunct="1">
              <a:buFontTx/>
              <a:buNone/>
              <a:defRPr/>
            </a:pPr>
            <a:r>
              <a:rPr lang="en-US" altLang="en-US" sz="2200" kern="0" dirty="0" smtClean="0">
                <a:solidFill>
                  <a:schemeClr val="tx2"/>
                </a:solidFill>
                <a:latin typeface="+mj-lt"/>
              </a:rPr>
              <a:t> </a:t>
            </a:r>
            <a:endParaRPr lang="en-US" altLang="en-US" sz="2200" kern="0" dirty="0">
              <a:solidFill>
                <a:schemeClr val="tx2"/>
              </a:solidFill>
              <a:latin typeface="+mj-lt"/>
            </a:endParaRPr>
          </a:p>
        </p:txBody>
      </p:sp>
      <p:sp>
        <p:nvSpPr>
          <p:cNvPr id="12" name="Rectangle 3"/>
          <p:cNvSpPr txBox="1">
            <a:spLocks noChangeArrowheads="1"/>
          </p:cNvSpPr>
          <p:nvPr/>
        </p:nvSpPr>
        <p:spPr bwMode="auto">
          <a:xfrm>
            <a:off x="2743200" y="1984498"/>
            <a:ext cx="2514600" cy="11079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Arial" charset="0"/>
                <a:ea typeface="+mn-ea"/>
                <a:cs typeface="+mn-cs"/>
              </a:defRPr>
            </a:lvl2pPr>
            <a:lvl3pPr marL="1143000" indent="-228600" algn="l" rtl="0" eaLnBrk="0" fontAlgn="base" hangingPunct="0">
              <a:spcBef>
                <a:spcPct val="20000"/>
              </a:spcBef>
              <a:spcAft>
                <a:spcPct val="0"/>
              </a:spcAft>
              <a:buChar char="•"/>
              <a:defRPr sz="2400">
                <a:solidFill>
                  <a:schemeClr val="bg1"/>
                </a:solidFill>
                <a:latin typeface="Arial" charset="0"/>
                <a:ea typeface="+mn-ea"/>
                <a:cs typeface="+mn-cs"/>
              </a:defRPr>
            </a:lvl3pPr>
            <a:lvl4pPr marL="1600200" indent="-228600" algn="l" rtl="0" eaLnBrk="0" fontAlgn="base" hangingPunct="0">
              <a:spcBef>
                <a:spcPct val="20000"/>
              </a:spcBef>
              <a:spcAft>
                <a:spcPct val="0"/>
              </a:spcAft>
              <a:buChar char="–"/>
              <a:defRPr sz="2000">
                <a:solidFill>
                  <a:schemeClr val="bg1"/>
                </a:solidFill>
                <a:latin typeface="Arial" charset="0"/>
                <a:ea typeface="+mn-ea"/>
                <a:cs typeface="+mn-cs"/>
              </a:defRPr>
            </a:lvl4pPr>
            <a:lvl5pPr marL="2057400" indent="-228600" algn="l" rtl="0" eaLnBrk="0" fontAlgn="base" hangingPunct="0">
              <a:spcBef>
                <a:spcPct val="20000"/>
              </a:spcBef>
              <a:spcAft>
                <a:spcPct val="0"/>
              </a:spcAft>
              <a:buChar char="»"/>
              <a:defRPr sz="2000">
                <a:solidFill>
                  <a:schemeClr val="bg1"/>
                </a:solidFill>
                <a:latin typeface="Arial" charset="0"/>
                <a:ea typeface="+mn-ea"/>
                <a:cs typeface="+mn-cs"/>
              </a:defRPr>
            </a:lvl5pPr>
            <a:lvl6pPr marL="2514600" indent="-228600" algn="l" rtl="0" fontAlgn="base">
              <a:spcBef>
                <a:spcPct val="20000"/>
              </a:spcBef>
              <a:spcAft>
                <a:spcPct val="0"/>
              </a:spcAft>
              <a:buChar char="»"/>
              <a:defRPr sz="2000">
                <a:solidFill>
                  <a:schemeClr val="bg1"/>
                </a:solidFill>
                <a:latin typeface="Arial" charset="0"/>
                <a:ea typeface="+mn-ea"/>
                <a:cs typeface="+mn-cs"/>
              </a:defRPr>
            </a:lvl6pPr>
            <a:lvl7pPr marL="2971800" indent="-228600" algn="l" rtl="0" fontAlgn="base">
              <a:spcBef>
                <a:spcPct val="20000"/>
              </a:spcBef>
              <a:spcAft>
                <a:spcPct val="0"/>
              </a:spcAft>
              <a:buChar char="»"/>
              <a:defRPr sz="2000">
                <a:solidFill>
                  <a:schemeClr val="bg1"/>
                </a:solidFill>
                <a:latin typeface="Arial" charset="0"/>
                <a:ea typeface="+mn-ea"/>
                <a:cs typeface="+mn-cs"/>
              </a:defRPr>
            </a:lvl7pPr>
            <a:lvl8pPr marL="3429000" indent="-228600" algn="l" rtl="0" fontAlgn="base">
              <a:spcBef>
                <a:spcPct val="20000"/>
              </a:spcBef>
              <a:spcAft>
                <a:spcPct val="0"/>
              </a:spcAft>
              <a:buChar char="»"/>
              <a:defRPr sz="2000">
                <a:solidFill>
                  <a:schemeClr val="bg1"/>
                </a:solidFill>
                <a:latin typeface="Arial" charset="0"/>
                <a:ea typeface="+mn-ea"/>
                <a:cs typeface="+mn-cs"/>
              </a:defRPr>
            </a:lvl8pPr>
            <a:lvl9pPr marL="3886200" indent="-228600" algn="l" rtl="0" fontAlgn="base">
              <a:spcBef>
                <a:spcPct val="20000"/>
              </a:spcBef>
              <a:spcAft>
                <a:spcPct val="0"/>
              </a:spcAft>
              <a:buChar char="»"/>
              <a:defRPr sz="2000">
                <a:solidFill>
                  <a:schemeClr val="bg1"/>
                </a:solidFill>
                <a:latin typeface="Arial" charset="0"/>
                <a:ea typeface="+mn-ea"/>
                <a:cs typeface="+mn-cs"/>
              </a:defRPr>
            </a:lvl9pPr>
          </a:lstStyle>
          <a:p>
            <a:pPr marL="0" indent="0" algn="r" eaLnBrk="1" hangingPunct="1">
              <a:buFontTx/>
              <a:buNone/>
              <a:defRPr/>
            </a:pPr>
            <a:r>
              <a:rPr lang="en-US" altLang="en-US" sz="2200" kern="0" dirty="0">
                <a:solidFill>
                  <a:schemeClr val="tx2"/>
                </a:solidFill>
                <a:latin typeface="+mj-lt"/>
              </a:rPr>
              <a:t>Articles and insightful </a:t>
            </a:r>
            <a:r>
              <a:rPr lang="en-US" altLang="en-US" sz="2200" kern="0" dirty="0" smtClean="0">
                <a:solidFill>
                  <a:schemeClr val="tx2"/>
                </a:solidFill>
                <a:latin typeface="+mj-lt"/>
              </a:rPr>
              <a:t>editorials by public works</a:t>
            </a:r>
            <a:endParaRPr lang="en-US" altLang="en-US" sz="2200" kern="0" dirty="0">
              <a:solidFill>
                <a:schemeClr val="tx2"/>
              </a:solidFill>
              <a:latin typeface="+mj-lt"/>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1828800"/>
            <a:ext cx="3265662" cy="4376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482676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14301"/>
            <a:ext cx="6858000" cy="685800"/>
          </a:xfrm>
        </p:spPr>
        <p:txBody>
          <a:bodyPr>
            <a:normAutofit/>
          </a:bodyPr>
          <a:lstStyle/>
          <a:p>
            <a:r>
              <a:rPr lang="en-US" sz="3400" b="1" dirty="0" smtClean="0">
                <a:solidFill>
                  <a:schemeClr val="tx2"/>
                </a:solidFill>
              </a:rPr>
              <a:t>C4S Education</a:t>
            </a:r>
            <a:endParaRPr lang="en-US" sz="3400" b="1" dirty="0">
              <a:solidFill>
                <a:schemeClr val="tx2"/>
              </a:solidFill>
            </a:endParaRPr>
          </a:p>
        </p:txBody>
      </p:sp>
      <p:sp>
        <p:nvSpPr>
          <p:cNvPr id="3" name="Subtitle 2"/>
          <p:cNvSpPr>
            <a:spLocks noGrp="1"/>
          </p:cNvSpPr>
          <p:nvPr>
            <p:ph type="subTitle" idx="1"/>
          </p:nvPr>
        </p:nvSpPr>
        <p:spPr/>
        <p:txBody>
          <a:bodyPr>
            <a:normAutofit fontScale="92500" lnSpcReduction="10000"/>
          </a:bodyPr>
          <a:lstStyle/>
          <a:p>
            <a:r>
              <a:rPr lang="en-US" b="1" dirty="0" smtClean="0"/>
              <a:t>Click Listen and Learn Webinars</a:t>
            </a:r>
            <a:endParaRPr lang="en-US" b="1" dirty="0"/>
          </a:p>
        </p:txBody>
      </p:sp>
      <p:sp>
        <p:nvSpPr>
          <p:cNvPr id="12" name="Rectangle 3"/>
          <p:cNvSpPr txBox="1">
            <a:spLocks noChangeArrowheads="1"/>
          </p:cNvSpPr>
          <p:nvPr/>
        </p:nvSpPr>
        <p:spPr bwMode="auto">
          <a:xfrm>
            <a:off x="4476060" y="1828800"/>
            <a:ext cx="4515540" cy="4493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Arial" charset="0"/>
                <a:ea typeface="+mn-ea"/>
                <a:cs typeface="+mn-cs"/>
              </a:defRPr>
            </a:lvl2pPr>
            <a:lvl3pPr marL="1143000" indent="-228600" algn="l" rtl="0" eaLnBrk="0" fontAlgn="base" hangingPunct="0">
              <a:spcBef>
                <a:spcPct val="20000"/>
              </a:spcBef>
              <a:spcAft>
                <a:spcPct val="0"/>
              </a:spcAft>
              <a:buChar char="•"/>
              <a:defRPr sz="2400">
                <a:solidFill>
                  <a:schemeClr val="bg1"/>
                </a:solidFill>
                <a:latin typeface="Arial" charset="0"/>
                <a:ea typeface="+mn-ea"/>
                <a:cs typeface="+mn-cs"/>
              </a:defRPr>
            </a:lvl3pPr>
            <a:lvl4pPr marL="1600200" indent="-228600" algn="l" rtl="0" eaLnBrk="0" fontAlgn="base" hangingPunct="0">
              <a:spcBef>
                <a:spcPct val="20000"/>
              </a:spcBef>
              <a:spcAft>
                <a:spcPct val="0"/>
              </a:spcAft>
              <a:buChar char="–"/>
              <a:defRPr sz="2000">
                <a:solidFill>
                  <a:schemeClr val="bg1"/>
                </a:solidFill>
                <a:latin typeface="Arial" charset="0"/>
                <a:ea typeface="+mn-ea"/>
                <a:cs typeface="+mn-cs"/>
              </a:defRPr>
            </a:lvl4pPr>
            <a:lvl5pPr marL="2057400" indent="-228600" algn="l" rtl="0" eaLnBrk="0" fontAlgn="base" hangingPunct="0">
              <a:spcBef>
                <a:spcPct val="20000"/>
              </a:spcBef>
              <a:spcAft>
                <a:spcPct val="0"/>
              </a:spcAft>
              <a:buChar char="»"/>
              <a:defRPr sz="2000">
                <a:solidFill>
                  <a:schemeClr val="bg1"/>
                </a:solidFill>
                <a:latin typeface="Arial" charset="0"/>
                <a:ea typeface="+mn-ea"/>
                <a:cs typeface="+mn-cs"/>
              </a:defRPr>
            </a:lvl5pPr>
            <a:lvl6pPr marL="2514600" indent="-228600" algn="l" rtl="0" fontAlgn="base">
              <a:spcBef>
                <a:spcPct val="20000"/>
              </a:spcBef>
              <a:spcAft>
                <a:spcPct val="0"/>
              </a:spcAft>
              <a:buChar char="»"/>
              <a:defRPr sz="2000">
                <a:solidFill>
                  <a:schemeClr val="bg1"/>
                </a:solidFill>
                <a:latin typeface="Arial" charset="0"/>
                <a:ea typeface="+mn-ea"/>
                <a:cs typeface="+mn-cs"/>
              </a:defRPr>
            </a:lvl6pPr>
            <a:lvl7pPr marL="2971800" indent="-228600" algn="l" rtl="0" fontAlgn="base">
              <a:spcBef>
                <a:spcPct val="20000"/>
              </a:spcBef>
              <a:spcAft>
                <a:spcPct val="0"/>
              </a:spcAft>
              <a:buChar char="»"/>
              <a:defRPr sz="2000">
                <a:solidFill>
                  <a:schemeClr val="bg1"/>
                </a:solidFill>
                <a:latin typeface="Arial" charset="0"/>
                <a:ea typeface="+mn-ea"/>
                <a:cs typeface="+mn-cs"/>
              </a:defRPr>
            </a:lvl7pPr>
            <a:lvl8pPr marL="3429000" indent="-228600" algn="l" rtl="0" fontAlgn="base">
              <a:spcBef>
                <a:spcPct val="20000"/>
              </a:spcBef>
              <a:spcAft>
                <a:spcPct val="0"/>
              </a:spcAft>
              <a:buChar char="»"/>
              <a:defRPr sz="2000">
                <a:solidFill>
                  <a:schemeClr val="bg1"/>
                </a:solidFill>
                <a:latin typeface="Arial" charset="0"/>
                <a:ea typeface="+mn-ea"/>
                <a:cs typeface="+mn-cs"/>
              </a:defRPr>
            </a:lvl8pPr>
            <a:lvl9pPr marL="3886200" indent="-228600" algn="l" rtl="0" fontAlgn="base">
              <a:spcBef>
                <a:spcPct val="20000"/>
              </a:spcBef>
              <a:spcAft>
                <a:spcPct val="0"/>
              </a:spcAft>
              <a:buChar char="»"/>
              <a:defRPr sz="2000">
                <a:solidFill>
                  <a:schemeClr val="bg1"/>
                </a:solidFill>
                <a:latin typeface="Arial" charset="0"/>
                <a:ea typeface="+mn-ea"/>
                <a:cs typeface="+mn-cs"/>
              </a:defRPr>
            </a:lvl9pPr>
          </a:lstStyle>
          <a:p>
            <a:pPr eaLnBrk="1" hangingPunct="1">
              <a:defRPr/>
            </a:pPr>
            <a:r>
              <a:rPr lang="en-US" altLang="en-US" sz="2200" kern="0" dirty="0" smtClean="0">
                <a:solidFill>
                  <a:schemeClr val="tx2"/>
                </a:solidFill>
                <a:latin typeface="+mj-lt"/>
              </a:rPr>
              <a:t>Using </a:t>
            </a:r>
            <a:r>
              <a:rPr lang="en-US" altLang="en-US" sz="2200" kern="0" dirty="0">
                <a:solidFill>
                  <a:schemeClr val="tx2"/>
                </a:solidFill>
                <a:latin typeface="+mj-lt"/>
              </a:rPr>
              <a:t>the APWA Framework for Sustainable </a:t>
            </a:r>
            <a:r>
              <a:rPr lang="en-US" altLang="en-US" sz="2200" kern="0" dirty="0" smtClean="0">
                <a:solidFill>
                  <a:schemeClr val="tx2"/>
                </a:solidFill>
                <a:latin typeface="+mj-lt"/>
              </a:rPr>
              <a:t>Communities</a:t>
            </a:r>
            <a:endParaRPr lang="en-US" altLang="en-US" sz="2200" kern="0" dirty="0">
              <a:solidFill>
                <a:schemeClr val="tx2"/>
              </a:solidFill>
              <a:latin typeface="+mj-lt"/>
            </a:endParaRPr>
          </a:p>
          <a:p>
            <a:pPr eaLnBrk="1" hangingPunct="1">
              <a:defRPr/>
            </a:pPr>
            <a:r>
              <a:rPr lang="en-US" altLang="en-US" sz="2200" kern="0" dirty="0">
                <a:solidFill>
                  <a:schemeClr val="tx2"/>
                </a:solidFill>
                <a:latin typeface="+mj-lt"/>
              </a:rPr>
              <a:t>How to Write a Sustainable Action Plan</a:t>
            </a:r>
          </a:p>
          <a:p>
            <a:pPr eaLnBrk="1" hangingPunct="1">
              <a:defRPr/>
            </a:pPr>
            <a:r>
              <a:rPr lang="en-US" altLang="en-US" sz="2200" kern="0" dirty="0" smtClean="0">
                <a:solidFill>
                  <a:schemeClr val="tx2"/>
                </a:solidFill>
                <a:latin typeface="+mj-lt"/>
              </a:rPr>
              <a:t>Envision </a:t>
            </a:r>
            <a:r>
              <a:rPr lang="en-US" altLang="en-US" sz="2200" kern="0" dirty="0">
                <a:solidFill>
                  <a:schemeClr val="tx2"/>
                </a:solidFill>
                <a:latin typeface="+mj-lt"/>
              </a:rPr>
              <a:t>: The Sustainability Rating System for all Infrastructure</a:t>
            </a:r>
          </a:p>
          <a:p>
            <a:pPr eaLnBrk="1" hangingPunct="1">
              <a:defRPr/>
            </a:pPr>
            <a:r>
              <a:rPr lang="en-US" altLang="en-US" sz="2200" kern="0" dirty="0">
                <a:solidFill>
                  <a:schemeClr val="tx2"/>
                </a:solidFill>
                <a:latin typeface="+mj-lt"/>
              </a:rPr>
              <a:t>INVEST and </a:t>
            </a:r>
            <a:r>
              <a:rPr lang="en-US" altLang="en-US" sz="2200" kern="0" dirty="0" err="1">
                <a:solidFill>
                  <a:schemeClr val="tx2"/>
                </a:solidFill>
                <a:latin typeface="+mj-lt"/>
              </a:rPr>
              <a:t>Greenroads</a:t>
            </a:r>
            <a:r>
              <a:rPr lang="en-US" altLang="en-US" sz="2200" kern="0" dirty="0">
                <a:solidFill>
                  <a:schemeClr val="tx2"/>
                </a:solidFill>
                <a:latin typeface="+mj-lt"/>
              </a:rPr>
              <a:t> Rating Systems</a:t>
            </a:r>
          </a:p>
          <a:p>
            <a:pPr eaLnBrk="1" hangingPunct="1">
              <a:defRPr/>
            </a:pPr>
            <a:r>
              <a:rPr lang="en-US" altLang="en-US" sz="2200" kern="0" dirty="0">
                <a:solidFill>
                  <a:schemeClr val="tx2"/>
                </a:solidFill>
                <a:latin typeface="+mj-lt"/>
              </a:rPr>
              <a:t>Resilient Cities: A Discussion with Chief Sustainability </a:t>
            </a:r>
            <a:r>
              <a:rPr lang="en-US" altLang="en-US" sz="2200" kern="0" dirty="0" smtClean="0">
                <a:solidFill>
                  <a:schemeClr val="tx2"/>
                </a:solidFill>
                <a:latin typeface="+mj-lt"/>
              </a:rPr>
              <a:t>Officers</a:t>
            </a:r>
          </a:p>
          <a:p>
            <a:pPr eaLnBrk="1" hangingPunct="1">
              <a:defRPr/>
            </a:pPr>
            <a:r>
              <a:rPr lang="en-US" altLang="en-US" sz="2200" kern="0" dirty="0">
                <a:solidFill>
                  <a:schemeClr val="tx2"/>
                </a:solidFill>
                <a:latin typeface="+mj-lt"/>
              </a:rPr>
              <a:t>Measuring the Total Value of Your Public Works Investment</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003828"/>
            <a:ext cx="4323660"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875866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400" b="1" dirty="0" smtClean="0">
                <a:solidFill>
                  <a:schemeClr val="tx2"/>
                </a:solidFill>
              </a:rPr>
              <a:t>What is Sustainability?</a:t>
            </a:r>
            <a:endParaRPr lang="en-US" sz="3400" b="1" dirty="0">
              <a:solidFill>
                <a:schemeClr val="tx2"/>
              </a:solidFill>
            </a:endParaRPr>
          </a:p>
        </p:txBody>
      </p:sp>
      <p:pic>
        <p:nvPicPr>
          <p:cNvPr id="1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981200"/>
            <a:ext cx="2692400" cy="3980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3"/>
          <p:cNvSpPr txBox="1">
            <a:spLocks noChangeArrowheads="1"/>
          </p:cNvSpPr>
          <p:nvPr/>
        </p:nvSpPr>
        <p:spPr bwMode="auto">
          <a:xfrm>
            <a:off x="152400" y="3003828"/>
            <a:ext cx="5715000" cy="21236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Arial" charset="0"/>
                <a:ea typeface="+mn-ea"/>
                <a:cs typeface="+mn-cs"/>
              </a:defRPr>
            </a:lvl2pPr>
            <a:lvl3pPr marL="1143000" indent="-228600" algn="l" rtl="0" eaLnBrk="0" fontAlgn="base" hangingPunct="0">
              <a:spcBef>
                <a:spcPct val="20000"/>
              </a:spcBef>
              <a:spcAft>
                <a:spcPct val="0"/>
              </a:spcAft>
              <a:buChar char="•"/>
              <a:defRPr sz="2400">
                <a:solidFill>
                  <a:schemeClr val="bg1"/>
                </a:solidFill>
                <a:latin typeface="Arial" charset="0"/>
                <a:ea typeface="+mn-ea"/>
                <a:cs typeface="+mn-cs"/>
              </a:defRPr>
            </a:lvl3pPr>
            <a:lvl4pPr marL="1600200" indent="-228600" algn="l" rtl="0" eaLnBrk="0" fontAlgn="base" hangingPunct="0">
              <a:spcBef>
                <a:spcPct val="20000"/>
              </a:spcBef>
              <a:spcAft>
                <a:spcPct val="0"/>
              </a:spcAft>
              <a:buChar char="–"/>
              <a:defRPr sz="2000">
                <a:solidFill>
                  <a:schemeClr val="bg1"/>
                </a:solidFill>
                <a:latin typeface="Arial" charset="0"/>
                <a:ea typeface="+mn-ea"/>
                <a:cs typeface="+mn-cs"/>
              </a:defRPr>
            </a:lvl4pPr>
            <a:lvl5pPr marL="2057400" indent="-228600" algn="l" rtl="0" eaLnBrk="0" fontAlgn="base" hangingPunct="0">
              <a:spcBef>
                <a:spcPct val="20000"/>
              </a:spcBef>
              <a:spcAft>
                <a:spcPct val="0"/>
              </a:spcAft>
              <a:buChar char="»"/>
              <a:defRPr sz="2000">
                <a:solidFill>
                  <a:schemeClr val="bg1"/>
                </a:solidFill>
                <a:latin typeface="Arial" charset="0"/>
                <a:ea typeface="+mn-ea"/>
                <a:cs typeface="+mn-cs"/>
              </a:defRPr>
            </a:lvl5pPr>
            <a:lvl6pPr marL="2514600" indent="-228600" algn="l" rtl="0" fontAlgn="base">
              <a:spcBef>
                <a:spcPct val="20000"/>
              </a:spcBef>
              <a:spcAft>
                <a:spcPct val="0"/>
              </a:spcAft>
              <a:buChar char="»"/>
              <a:defRPr sz="2000">
                <a:solidFill>
                  <a:schemeClr val="bg1"/>
                </a:solidFill>
                <a:latin typeface="Arial" charset="0"/>
                <a:ea typeface="+mn-ea"/>
                <a:cs typeface="+mn-cs"/>
              </a:defRPr>
            </a:lvl6pPr>
            <a:lvl7pPr marL="2971800" indent="-228600" algn="l" rtl="0" fontAlgn="base">
              <a:spcBef>
                <a:spcPct val="20000"/>
              </a:spcBef>
              <a:spcAft>
                <a:spcPct val="0"/>
              </a:spcAft>
              <a:buChar char="»"/>
              <a:defRPr sz="2000">
                <a:solidFill>
                  <a:schemeClr val="bg1"/>
                </a:solidFill>
                <a:latin typeface="Arial" charset="0"/>
                <a:ea typeface="+mn-ea"/>
                <a:cs typeface="+mn-cs"/>
              </a:defRPr>
            </a:lvl7pPr>
            <a:lvl8pPr marL="3429000" indent="-228600" algn="l" rtl="0" fontAlgn="base">
              <a:spcBef>
                <a:spcPct val="20000"/>
              </a:spcBef>
              <a:spcAft>
                <a:spcPct val="0"/>
              </a:spcAft>
              <a:buChar char="»"/>
              <a:defRPr sz="2000">
                <a:solidFill>
                  <a:schemeClr val="bg1"/>
                </a:solidFill>
                <a:latin typeface="Arial" charset="0"/>
                <a:ea typeface="+mn-ea"/>
                <a:cs typeface="+mn-cs"/>
              </a:defRPr>
            </a:lvl8pPr>
            <a:lvl9pPr marL="3886200" indent="-228600" algn="l" rtl="0" fontAlgn="base">
              <a:spcBef>
                <a:spcPct val="20000"/>
              </a:spcBef>
              <a:spcAft>
                <a:spcPct val="0"/>
              </a:spcAft>
              <a:buChar char="»"/>
              <a:defRPr sz="2000">
                <a:solidFill>
                  <a:schemeClr val="bg1"/>
                </a:solidFill>
                <a:latin typeface="Arial" charset="0"/>
                <a:ea typeface="+mn-ea"/>
                <a:cs typeface="+mn-cs"/>
              </a:defRPr>
            </a:lvl9pPr>
          </a:lstStyle>
          <a:p>
            <a:pPr marL="0" indent="0" algn="r" eaLnBrk="1" hangingPunct="1">
              <a:buFontTx/>
              <a:buNone/>
              <a:defRPr/>
            </a:pPr>
            <a:r>
              <a:rPr lang="en-US" altLang="en-US" sz="2200" kern="0" dirty="0">
                <a:solidFill>
                  <a:schemeClr val="tx2"/>
                </a:solidFill>
                <a:latin typeface="+mj-lt"/>
              </a:rPr>
              <a:t>s</a:t>
            </a:r>
            <a:r>
              <a:rPr lang="en-US" altLang="en-US" sz="2200" kern="0" dirty="0" smtClean="0">
                <a:solidFill>
                  <a:schemeClr val="tx2"/>
                </a:solidFill>
                <a:latin typeface="+mj-lt"/>
              </a:rPr>
              <a:t>ustainable development </a:t>
            </a:r>
            <a:r>
              <a:rPr lang="en-US" altLang="en-US" sz="2200" kern="0" dirty="0">
                <a:solidFill>
                  <a:schemeClr val="tx2"/>
                </a:solidFill>
                <a:latin typeface="+mj-lt"/>
              </a:rPr>
              <a:t>in the paper </a:t>
            </a:r>
            <a:r>
              <a:rPr lang="en-US" altLang="en-US" sz="2200" b="1" i="1" kern="0" dirty="0">
                <a:solidFill>
                  <a:schemeClr val="tx2"/>
                </a:solidFill>
                <a:latin typeface="+mj-lt"/>
              </a:rPr>
              <a:t>Our Common Future</a:t>
            </a:r>
            <a:r>
              <a:rPr lang="en-US" altLang="en-US" sz="2200" kern="0" dirty="0">
                <a:solidFill>
                  <a:schemeClr val="tx2"/>
                </a:solidFill>
                <a:latin typeface="+mj-lt"/>
              </a:rPr>
              <a:t>, released by the </a:t>
            </a:r>
            <a:r>
              <a:rPr lang="en-US" altLang="en-US" sz="2200" kern="0" dirty="0" err="1">
                <a:solidFill>
                  <a:schemeClr val="tx2"/>
                </a:solidFill>
                <a:latin typeface="+mj-lt"/>
              </a:rPr>
              <a:t>Brundtland</a:t>
            </a:r>
            <a:r>
              <a:rPr lang="en-US" altLang="en-US" sz="2200" kern="0" dirty="0">
                <a:solidFill>
                  <a:schemeClr val="tx2"/>
                </a:solidFill>
                <a:latin typeface="+mj-lt"/>
              </a:rPr>
              <a:t> Commission in October </a:t>
            </a:r>
            <a:r>
              <a:rPr lang="en-US" altLang="en-US" sz="2200" kern="0" dirty="0" smtClean="0">
                <a:solidFill>
                  <a:schemeClr val="tx2"/>
                </a:solidFill>
                <a:latin typeface="+mj-lt"/>
              </a:rPr>
              <a:t>1987. Sustainable </a:t>
            </a:r>
            <a:r>
              <a:rPr lang="en-US" altLang="en-US" sz="2200" kern="0" dirty="0">
                <a:solidFill>
                  <a:schemeClr val="tx2"/>
                </a:solidFill>
                <a:latin typeface="+mj-lt"/>
              </a:rPr>
              <a:t>development </a:t>
            </a:r>
            <a:r>
              <a:rPr lang="en-US" altLang="en-US" sz="2200" b="1" kern="0" dirty="0">
                <a:solidFill>
                  <a:schemeClr val="tx2"/>
                </a:solidFill>
                <a:latin typeface="+mj-lt"/>
              </a:rPr>
              <a:t>“meets the needs of the present without compromising the ability of future generations to meet their own needs”.</a:t>
            </a:r>
          </a:p>
        </p:txBody>
      </p:sp>
      <p:sp>
        <p:nvSpPr>
          <p:cNvPr id="12" name="Rectangle 3"/>
          <p:cNvSpPr txBox="1">
            <a:spLocks noChangeArrowheads="1"/>
          </p:cNvSpPr>
          <p:nvPr/>
        </p:nvSpPr>
        <p:spPr bwMode="auto">
          <a:xfrm>
            <a:off x="2667000" y="1984498"/>
            <a:ext cx="3200400" cy="11079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Arial" charset="0"/>
                <a:ea typeface="+mn-ea"/>
                <a:cs typeface="+mn-cs"/>
              </a:defRPr>
            </a:lvl2pPr>
            <a:lvl3pPr marL="1143000" indent="-228600" algn="l" rtl="0" eaLnBrk="0" fontAlgn="base" hangingPunct="0">
              <a:spcBef>
                <a:spcPct val="20000"/>
              </a:spcBef>
              <a:spcAft>
                <a:spcPct val="0"/>
              </a:spcAft>
              <a:buChar char="•"/>
              <a:defRPr sz="2400">
                <a:solidFill>
                  <a:schemeClr val="bg1"/>
                </a:solidFill>
                <a:latin typeface="Arial" charset="0"/>
                <a:ea typeface="+mn-ea"/>
                <a:cs typeface="+mn-cs"/>
              </a:defRPr>
            </a:lvl3pPr>
            <a:lvl4pPr marL="1600200" indent="-228600" algn="l" rtl="0" eaLnBrk="0" fontAlgn="base" hangingPunct="0">
              <a:spcBef>
                <a:spcPct val="20000"/>
              </a:spcBef>
              <a:spcAft>
                <a:spcPct val="0"/>
              </a:spcAft>
              <a:buChar char="–"/>
              <a:defRPr sz="2000">
                <a:solidFill>
                  <a:schemeClr val="bg1"/>
                </a:solidFill>
                <a:latin typeface="Arial" charset="0"/>
                <a:ea typeface="+mn-ea"/>
                <a:cs typeface="+mn-cs"/>
              </a:defRPr>
            </a:lvl4pPr>
            <a:lvl5pPr marL="2057400" indent="-228600" algn="l" rtl="0" eaLnBrk="0" fontAlgn="base" hangingPunct="0">
              <a:spcBef>
                <a:spcPct val="20000"/>
              </a:spcBef>
              <a:spcAft>
                <a:spcPct val="0"/>
              </a:spcAft>
              <a:buChar char="»"/>
              <a:defRPr sz="2000">
                <a:solidFill>
                  <a:schemeClr val="bg1"/>
                </a:solidFill>
                <a:latin typeface="Arial" charset="0"/>
                <a:ea typeface="+mn-ea"/>
                <a:cs typeface="+mn-cs"/>
              </a:defRPr>
            </a:lvl5pPr>
            <a:lvl6pPr marL="2514600" indent="-228600" algn="l" rtl="0" fontAlgn="base">
              <a:spcBef>
                <a:spcPct val="20000"/>
              </a:spcBef>
              <a:spcAft>
                <a:spcPct val="0"/>
              </a:spcAft>
              <a:buChar char="»"/>
              <a:defRPr sz="2000">
                <a:solidFill>
                  <a:schemeClr val="bg1"/>
                </a:solidFill>
                <a:latin typeface="Arial" charset="0"/>
                <a:ea typeface="+mn-ea"/>
                <a:cs typeface="+mn-cs"/>
              </a:defRPr>
            </a:lvl6pPr>
            <a:lvl7pPr marL="2971800" indent="-228600" algn="l" rtl="0" fontAlgn="base">
              <a:spcBef>
                <a:spcPct val="20000"/>
              </a:spcBef>
              <a:spcAft>
                <a:spcPct val="0"/>
              </a:spcAft>
              <a:buChar char="»"/>
              <a:defRPr sz="2000">
                <a:solidFill>
                  <a:schemeClr val="bg1"/>
                </a:solidFill>
                <a:latin typeface="Arial" charset="0"/>
                <a:ea typeface="+mn-ea"/>
                <a:cs typeface="+mn-cs"/>
              </a:defRPr>
            </a:lvl7pPr>
            <a:lvl8pPr marL="3429000" indent="-228600" algn="l" rtl="0" fontAlgn="base">
              <a:spcBef>
                <a:spcPct val="20000"/>
              </a:spcBef>
              <a:spcAft>
                <a:spcPct val="0"/>
              </a:spcAft>
              <a:buChar char="»"/>
              <a:defRPr sz="2000">
                <a:solidFill>
                  <a:schemeClr val="bg1"/>
                </a:solidFill>
                <a:latin typeface="Arial" charset="0"/>
                <a:ea typeface="+mn-ea"/>
                <a:cs typeface="+mn-cs"/>
              </a:defRPr>
            </a:lvl8pPr>
            <a:lvl9pPr marL="3886200" indent="-228600" algn="l" rtl="0" fontAlgn="base">
              <a:spcBef>
                <a:spcPct val="20000"/>
              </a:spcBef>
              <a:spcAft>
                <a:spcPct val="0"/>
              </a:spcAft>
              <a:buChar char="»"/>
              <a:defRPr sz="2000">
                <a:solidFill>
                  <a:schemeClr val="bg1"/>
                </a:solidFill>
                <a:latin typeface="Arial" charset="0"/>
                <a:ea typeface="+mn-ea"/>
                <a:cs typeface="+mn-cs"/>
              </a:defRPr>
            </a:lvl9pPr>
          </a:lstStyle>
          <a:p>
            <a:pPr marL="0" indent="0" algn="r" eaLnBrk="1" hangingPunct="1">
              <a:buFontTx/>
              <a:buNone/>
              <a:defRPr/>
            </a:pPr>
            <a:r>
              <a:rPr lang="en-US" altLang="en-US" sz="2200" kern="0" dirty="0">
                <a:solidFill>
                  <a:schemeClr val="tx2"/>
                </a:solidFill>
                <a:latin typeface="+mj-lt"/>
              </a:rPr>
              <a:t>The term sustainability as we know it today was coined in reference </a:t>
            </a:r>
            <a:r>
              <a:rPr lang="en-US" altLang="en-US" sz="2200" kern="0" dirty="0" smtClean="0">
                <a:solidFill>
                  <a:schemeClr val="tx2"/>
                </a:solidFill>
                <a:latin typeface="+mj-lt"/>
              </a:rPr>
              <a:t>to</a:t>
            </a:r>
            <a:endParaRPr lang="en-US" altLang="en-US" sz="2200" kern="0" dirty="0">
              <a:solidFill>
                <a:schemeClr val="tx2"/>
              </a:solidFill>
              <a:latin typeface="+mj-lt"/>
            </a:endParaRPr>
          </a:p>
        </p:txBody>
      </p:sp>
      <p:sp>
        <p:nvSpPr>
          <p:cNvPr id="4" name="Subtitle 3"/>
          <p:cNvSpPr>
            <a:spLocks noGrp="1"/>
          </p:cNvSpPr>
          <p:nvPr>
            <p:ph type="subTitle" idx="1"/>
          </p:nvPr>
        </p:nvSpPr>
        <p:spPr/>
        <p:txBody>
          <a:bodyPr>
            <a:normAutofit fontScale="92500" lnSpcReduction="10000"/>
          </a:bodyPr>
          <a:lstStyle/>
          <a:p>
            <a:endParaRPr lang="en-US"/>
          </a:p>
        </p:txBody>
      </p:sp>
    </p:spTree>
    <p:extLst>
      <p:ext uri="{BB962C8B-B14F-4D97-AF65-F5344CB8AC3E}">
        <p14:creationId xmlns:p14="http://schemas.microsoft.com/office/powerpoint/2010/main" val="25681850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400" b="1" dirty="0" smtClean="0">
                <a:solidFill>
                  <a:schemeClr val="tx2"/>
                </a:solidFill>
              </a:rPr>
              <a:t>What is Sustainability?</a:t>
            </a:r>
            <a:endParaRPr lang="en-US" sz="3400" b="1" dirty="0">
              <a:solidFill>
                <a:schemeClr val="tx2"/>
              </a:solidFill>
            </a:endParaRPr>
          </a:p>
        </p:txBody>
      </p:sp>
      <p:sp>
        <p:nvSpPr>
          <p:cNvPr id="8" name="Rectangle 3"/>
          <p:cNvSpPr txBox="1">
            <a:spLocks noChangeArrowheads="1"/>
          </p:cNvSpPr>
          <p:nvPr/>
        </p:nvSpPr>
        <p:spPr bwMode="auto">
          <a:xfrm>
            <a:off x="4800600" y="2985516"/>
            <a:ext cx="4191000" cy="1785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Arial" charset="0"/>
                <a:ea typeface="+mn-ea"/>
                <a:cs typeface="+mn-cs"/>
              </a:defRPr>
            </a:lvl2pPr>
            <a:lvl3pPr marL="1143000" indent="-228600" algn="l" rtl="0" eaLnBrk="0" fontAlgn="base" hangingPunct="0">
              <a:spcBef>
                <a:spcPct val="20000"/>
              </a:spcBef>
              <a:spcAft>
                <a:spcPct val="0"/>
              </a:spcAft>
              <a:buChar char="•"/>
              <a:defRPr sz="2400">
                <a:solidFill>
                  <a:schemeClr val="bg1"/>
                </a:solidFill>
                <a:latin typeface="Arial" charset="0"/>
                <a:ea typeface="+mn-ea"/>
                <a:cs typeface="+mn-cs"/>
              </a:defRPr>
            </a:lvl3pPr>
            <a:lvl4pPr marL="1600200" indent="-228600" algn="l" rtl="0" eaLnBrk="0" fontAlgn="base" hangingPunct="0">
              <a:spcBef>
                <a:spcPct val="20000"/>
              </a:spcBef>
              <a:spcAft>
                <a:spcPct val="0"/>
              </a:spcAft>
              <a:buChar char="–"/>
              <a:defRPr sz="2000">
                <a:solidFill>
                  <a:schemeClr val="bg1"/>
                </a:solidFill>
                <a:latin typeface="Arial" charset="0"/>
                <a:ea typeface="+mn-ea"/>
                <a:cs typeface="+mn-cs"/>
              </a:defRPr>
            </a:lvl4pPr>
            <a:lvl5pPr marL="2057400" indent="-228600" algn="l" rtl="0" eaLnBrk="0" fontAlgn="base" hangingPunct="0">
              <a:spcBef>
                <a:spcPct val="20000"/>
              </a:spcBef>
              <a:spcAft>
                <a:spcPct val="0"/>
              </a:spcAft>
              <a:buChar char="»"/>
              <a:defRPr sz="2000">
                <a:solidFill>
                  <a:schemeClr val="bg1"/>
                </a:solidFill>
                <a:latin typeface="Arial" charset="0"/>
                <a:ea typeface="+mn-ea"/>
                <a:cs typeface="+mn-cs"/>
              </a:defRPr>
            </a:lvl5pPr>
            <a:lvl6pPr marL="2514600" indent="-228600" algn="l" rtl="0" fontAlgn="base">
              <a:spcBef>
                <a:spcPct val="20000"/>
              </a:spcBef>
              <a:spcAft>
                <a:spcPct val="0"/>
              </a:spcAft>
              <a:buChar char="»"/>
              <a:defRPr sz="2000">
                <a:solidFill>
                  <a:schemeClr val="bg1"/>
                </a:solidFill>
                <a:latin typeface="Arial" charset="0"/>
                <a:ea typeface="+mn-ea"/>
                <a:cs typeface="+mn-cs"/>
              </a:defRPr>
            </a:lvl6pPr>
            <a:lvl7pPr marL="2971800" indent="-228600" algn="l" rtl="0" fontAlgn="base">
              <a:spcBef>
                <a:spcPct val="20000"/>
              </a:spcBef>
              <a:spcAft>
                <a:spcPct val="0"/>
              </a:spcAft>
              <a:buChar char="»"/>
              <a:defRPr sz="2000">
                <a:solidFill>
                  <a:schemeClr val="bg1"/>
                </a:solidFill>
                <a:latin typeface="Arial" charset="0"/>
                <a:ea typeface="+mn-ea"/>
                <a:cs typeface="+mn-cs"/>
              </a:defRPr>
            </a:lvl7pPr>
            <a:lvl8pPr marL="3429000" indent="-228600" algn="l" rtl="0" fontAlgn="base">
              <a:spcBef>
                <a:spcPct val="20000"/>
              </a:spcBef>
              <a:spcAft>
                <a:spcPct val="0"/>
              </a:spcAft>
              <a:buChar char="»"/>
              <a:defRPr sz="2000">
                <a:solidFill>
                  <a:schemeClr val="bg1"/>
                </a:solidFill>
                <a:latin typeface="Arial" charset="0"/>
                <a:ea typeface="+mn-ea"/>
                <a:cs typeface="+mn-cs"/>
              </a:defRPr>
            </a:lvl8pPr>
            <a:lvl9pPr marL="3886200" indent="-228600" algn="l" rtl="0" fontAlgn="base">
              <a:spcBef>
                <a:spcPct val="20000"/>
              </a:spcBef>
              <a:spcAft>
                <a:spcPct val="0"/>
              </a:spcAft>
              <a:buChar char="»"/>
              <a:defRPr sz="2000">
                <a:solidFill>
                  <a:schemeClr val="bg1"/>
                </a:solidFill>
                <a:latin typeface="Arial" charset="0"/>
                <a:ea typeface="+mn-ea"/>
                <a:cs typeface="+mn-cs"/>
              </a:defRPr>
            </a:lvl9pPr>
          </a:lstStyle>
          <a:p>
            <a:pPr marL="0" indent="0" algn="r" eaLnBrk="1" hangingPunct="1">
              <a:buFontTx/>
              <a:buNone/>
              <a:defRPr/>
            </a:pPr>
            <a:r>
              <a:rPr lang="en-US" altLang="en-US" sz="2200" kern="0" dirty="0">
                <a:solidFill>
                  <a:schemeClr val="tx2"/>
                </a:solidFill>
                <a:latin typeface="+mj-lt"/>
              </a:rPr>
              <a:t>t</a:t>
            </a:r>
            <a:r>
              <a:rPr lang="en-US" altLang="en-US" sz="2200" kern="0" dirty="0" smtClean="0">
                <a:solidFill>
                  <a:schemeClr val="tx2"/>
                </a:solidFill>
                <a:latin typeface="+mj-lt"/>
              </a:rPr>
              <a:t>hree Ps (people, planet </a:t>
            </a:r>
            <a:r>
              <a:rPr lang="en-US" altLang="en-US" sz="2200" kern="0" dirty="0">
                <a:solidFill>
                  <a:schemeClr val="tx2"/>
                </a:solidFill>
                <a:latin typeface="+mj-lt"/>
              </a:rPr>
              <a:t>and profit) or the "three pillars of sustainability". The term ‘Triple Bottom Line’ was coined by John Elkington in 1994.</a:t>
            </a:r>
          </a:p>
        </p:txBody>
      </p:sp>
      <p:sp>
        <p:nvSpPr>
          <p:cNvPr id="9" name="Rectangle 3"/>
          <p:cNvSpPr txBox="1">
            <a:spLocks noChangeArrowheads="1"/>
          </p:cNvSpPr>
          <p:nvPr/>
        </p:nvSpPr>
        <p:spPr bwMode="auto">
          <a:xfrm>
            <a:off x="2743200" y="1984498"/>
            <a:ext cx="6248400" cy="11079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Arial" charset="0"/>
                <a:ea typeface="+mn-ea"/>
                <a:cs typeface="+mn-cs"/>
              </a:defRPr>
            </a:lvl2pPr>
            <a:lvl3pPr marL="1143000" indent="-228600" algn="l" rtl="0" eaLnBrk="0" fontAlgn="base" hangingPunct="0">
              <a:spcBef>
                <a:spcPct val="20000"/>
              </a:spcBef>
              <a:spcAft>
                <a:spcPct val="0"/>
              </a:spcAft>
              <a:buChar char="•"/>
              <a:defRPr sz="2400">
                <a:solidFill>
                  <a:schemeClr val="bg1"/>
                </a:solidFill>
                <a:latin typeface="Arial" charset="0"/>
                <a:ea typeface="+mn-ea"/>
                <a:cs typeface="+mn-cs"/>
              </a:defRPr>
            </a:lvl3pPr>
            <a:lvl4pPr marL="1600200" indent="-228600" algn="l" rtl="0" eaLnBrk="0" fontAlgn="base" hangingPunct="0">
              <a:spcBef>
                <a:spcPct val="20000"/>
              </a:spcBef>
              <a:spcAft>
                <a:spcPct val="0"/>
              </a:spcAft>
              <a:buChar char="–"/>
              <a:defRPr sz="2000">
                <a:solidFill>
                  <a:schemeClr val="bg1"/>
                </a:solidFill>
                <a:latin typeface="Arial" charset="0"/>
                <a:ea typeface="+mn-ea"/>
                <a:cs typeface="+mn-cs"/>
              </a:defRPr>
            </a:lvl4pPr>
            <a:lvl5pPr marL="2057400" indent="-228600" algn="l" rtl="0" eaLnBrk="0" fontAlgn="base" hangingPunct="0">
              <a:spcBef>
                <a:spcPct val="20000"/>
              </a:spcBef>
              <a:spcAft>
                <a:spcPct val="0"/>
              </a:spcAft>
              <a:buChar char="»"/>
              <a:defRPr sz="2000">
                <a:solidFill>
                  <a:schemeClr val="bg1"/>
                </a:solidFill>
                <a:latin typeface="Arial" charset="0"/>
                <a:ea typeface="+mn-ea"/>
                <a:cs typeface="+mn-cs"/>
              </a:defRPr>
            </a:lvl5pPr>
            <a:lvl6pPr marL="2514600" indent="-228600" algn="l" rtl="0" fontAlgn="base">
              <a:spcBef>
                <a:spcPct val="20000"/>
              </a:spcBef>
              <a:spcAft>
                <a:spcPct val="0"/>
              </a:spcAft>
              <a:buChar char="»"/>
              <a:defRPr sz="2000">
                <a:solidFill>
                  <a:schemeClr val="bg1"/>
                </a:solidFill>
                <a:latin typeface="Arial" charset="0"/>
                <a:ea typeface="+mn-ea"/>
                <a:cs typeface="+mn-cs"/>
              </a:defRPr>
            </a:lvl6pPr>
            <a:lvl7pPr marL="2971800" indent="-228600" algn="l" rtl="0" fontAlgn="base">
              <a:spcBef>
                <a:spcPct val="20000"/>
              </a:spcBef>
              <a:spcAft>
                <a:spcPct val="0"/>
              </a:spcAft>
              <a:buChar char="»"/>
              <a:defRPr sz="2000">
                <a:solidFill>
                  <a:schemeClr val="bg1"/>
                </a:solidFill>
                <a:latin typeface="Arial" charset="0"/>
                <a:ea typeface="+mn-ea"/>
                <a:cs typeface="+mn-cs"/>
              </a:defRPr>
            </a:lvl7pPr>
            <a:lvl8pPr marL="3429000" indent="-228600" algn="l" rtl="0" fontAlgn="base">
              <a:spcBef>
                <a:spcPct val="20000"/>
              </a:spcBef>
              <a:spcAft>
                <a:spcPct val="0"/>
              </a:spcAft>
              <a:buChar char="»"/>
              <a:defRPr sz="2000">
                <a:solidFill>
                  <a:schemeClr val="bg1"/>
                </a:solidFill>
                <a:latin typeface="Arial" charset="0"/>
                <a:ea typeface="+mn-ea"/>
                <a:cs typeface="+mn-cs"/>
              </a:defRPr>
            </a:lvl8pPr>
            <a:lvl9pPr marL="3886200" indent="-228600" algn="l" rtl="0" fontAlgn="base">
              <a:spcBef>
                <a:spcPct val="20000"/>
              </a:spcBef>
              <a:spcAft>
                <a:spcPct val="0"/>
              </a:spcAft>
              <a:buChar char="»"/>
              <a:defRPr sz="2000">
                <a:solidFill>
                  <a:schemeClr val="bg1"/>
                </a:solidFill>
                <a:latin typeface="Arial" charset="0"/>
                <a:ea typeface="+mn-ea"/>
                <a:cs typeface="+mn-cs"/>
              </a:defRPr>
            </a:lvl9pPr>
          </a:lstStyle>
          <a:p>
            <a:pPr marL="0" indent="0" algn="r" eaLnBrk="1" hangingPunct="1">
              <a:buFontTx/>
              <a:buNone/>
              <a:defRPr/>
            </a:pPr>
            <a:r>
              <a:rPr lang="en-US" altLang="en-US" sz="2200" kern="0" dirty="0">
                <a:solidFill>
                  <a:schemeClr val="tx2"/>
                </a:solidFill>
                <a:latin typeface="+mj-lt"/>
              </a:rPr>
              <a:t>Sustainability can be understood through a ‘Triple Bottom Line’ framework, which has three </a:t>
            </a:r>
            <a:r>
              <a:rPr lang="en-US" altLang="en-US" sz="2200" kern="0" dirty="0" smtClean="0">
                <a:solidFill>
                  <a:schemeClr val="tx2"/>
                </a:solidFill>
                <a:latin typeface="+mj-lt"/>
              </a:rPr>
              <a:t>parts: economic, social and environmental – also called the</a:t>
            </a:r>
          </a:p>
        </p:txBody>
      </p:sp>
      <p:pic>
        <p:nvPicPr>
          <p:cNvPr id="7"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199" y="3000162"/>
            <a:ext cx="4588417" cy="3243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ubtitle 3"/>
          <p:cNvSpPr>
            <a:spLocks noGrp="1"/>
          </p:cNvSpPr>
          <p:nvPr>
            <p:ph type="subTitle" idx="1"/>
          </p:nvPr>
        </p:nvSpPr>
        <p:spPr/>
        <p:txBody>
          <a:bodyPr>
            <a:normAutofit fontScale="92500" lnSpcReduction="10000"/>
          </a:bodyPr>
          <a:lstStyle/>
          <a:p>
            <a:endParaRPr lang="en-US"/>
          </a:p>
        </p:txBody>
      </p:sp>
    </p:spTree>
    <p:extLst>
      <p:ext uri="{BB962C8B-B14F-4D97-AF65-F5344CB8AC3E}">
        <p14:creationId xmlns:p14="http://schemas.microsoft.com/office/powerpoint/2010/main" val="42623237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400" b="1" dirty="0" smtClean="0">
                <a:solidFill>
                  <a:schemeClr val="tx2"/>
                </a:solidFill>
              </a:rPr>
              <a:t>Why is Sustainability Important?</a:t>
            </a:r>
            <a:endParaRPr lang="en-US" sz="3400" b="1" dirty="0">
              <a:solidFill>
                <a:schemeClr val="tx2"/>
              </a:solidFill>
            </a:endParaRPr>
          </a:p>
        </p:txBody>
      </p:sp>
      <p:sp>
        <p:nvSpPr>
          <p:cNvPr id="4" name="Subtitle 3"/>
          <p:cNvSpPr>
            <a:spLocks noGrp="1"/>
          </p:cNvSpPr>
          <p:nvPr>
            <p:ph type="subTitle" idx="1"/>
          </p:nvPr>
        </p:nvSpPr>
        <p:spPr/>
        <p:txBody>
          <a:bodyPr>
            <a:normAutofit fontScale="92500" lnSpcReduction="10000"/>
          </a:bodyPr>
          <a:lstStyle/>
          <a:p>
            <a:endParaRPr lang="en-US"/>
          </a:p>
        </p:txBody>
      </p:sp>
      <p:sp>
        <p:nvSpPr>
          <p:cNvPr id="9" name="Rectangle 3"/>
          <p:cNvSpPr txBox="1">
            <a:spLocks noChangeArrowheads="1"/>
          </p:cNvSpPr>
          <p:nvPr/>
        </p:nvSpPr>
        <p:spPr bwMode="auto">
          <a:xfrm>
            <a:off x="152400" y="4267200"/>
            <a:ext cx="8763000" cy="1785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Arial" charset="0"/>
                <a:ea typeface="+mn-ea"/>
                <a:cs typeface="+mn-cs"/>
              </a:defRPr>
            </a:lvl2pPr>
            <a:lvl3pPr marL="1143000" indent="-228600" algn="l" rtl="0" eaLnBrk="0" fontAlgn="base" hangingPunct="0">
              <a:spcBef>
                <a:spcPct val="20000"/>
              </a:spcBef>
              <a:spcAft>
                <a:spcPct val="0"/>
              </a:spcAft>
              <a:buChar char="•"/>
              <a:defRPr sz="2400">
                <a:solidFill>
                  <a:schemeClr val="bg1"/>
                </a:solidFill>
                <a:latin typeface="Arial" charset="0"/>
                <a:ea typeface="+mn-ea"/>
                <a:cs typeface="+mn-cs"/>
              </a:defRPr>
            </a:lvl3pPr>
            <a:lvl4pPr marL="1600200" indent="-228600" algn="l" rtl="0" eaLnBrk="0" fontAlgn="base" hangingPunct="0">
              <a:spcBef>
                <a:spcPct val="20000"/>
              </a:spcBef>
              <a:spcAft>
                <a:spcPct val="0"/>
              </a:spcAft>
              <a:buChar char="–"/>
              <a:defRPr sz="2000">
                <a:solidFill>
                  <a:schemeClr val="bg1"/>
                </a:solidFill>
                <a:latin typeface="Arial" charset="0"/>
                <a:ea typeface="+mn-ea"/>
                <a:cs typeface="+mn-cs"/>
              </a:defRPr>
            </a:lvl4pPr>
            <a:lvl5pPr marL="2057400" indent="-228600" algn="l" rtl="0" eaLnBrk="0" fontAlgn="base" hangingPunct="0">
              <a:spcBef>
                <a:spcPct val="20000"/>
              </a:spcBef>
              <a:spcAft>
                <a:spcPct val="0"/>
              </a:spcAft>
              <a:buChar char="»"/>
              <a:defRPr sz="2000">
                <a:solidFill>
                  <a:schemeClr val="bg1"/>
                </a:solidFill>
                <a:latin typeface="Arial" charset="0"/>
                <a:ea typeface="+mn-ea"/>
                <a:cs typeface="+mn-cs"/>
              </a:defRPr>
            </a:lvl5pPr>
            <a:lvl6pPr marL="2514600" indent="-228600" algn="l" rtl="0" fontAlgn="base">
              <a:spcBef>
                <a:spcPct val="20000"/>
              </a:spcBef>
              <a:spcAft>
                <a:spcPct val="0"/>
              </a:spcAft>
              <a:buChar char="»"/>
              <a:defRPr sz="2000">
                <a:solidFill>
                  <a:schemeClr val="bg1"/>
                </a:solidFill>
                <a:latin typeface="Arial" charset="0"/>
                <a:ea typeface="+mn-ea"/>
                <a:cs typeface="+mn-cs"/>
              </a:defRPr>
            </a:lvl6pPr>
            <a:lvl7pPr marL="2971800" indent="-228600" algn="l" rtl="0" fontAlgn="base">
              <a:spcBef>
                <a:spcPct val="20000"/>
              </a:spcBef>
              <a:spcAft>
                <a:spcPct val="0"/>
              </a:spcAft>
              <a:buChar char="»"/>
              <a:defRPr sz="2000">
                <a:solidFill>
                  <a:schemeClr val="bg1"/>
                </a:solidFill>
                <a:latin typeface="Arial" charset="0"/>
                <a:ea typeface="+mn-ea"/>
                <a:cs typeface="+mn-cs"/>
              </a:defRPr>
            </a:lvl7pPr>
            <a:lvl8pPr marL="3429000" indent="-228600" algn="l" rtl="0" fontAlgn="base">
              <a:spcBef>
                <a:spcPct val="20000"/>
              </a:spcBef>
              <a:spcAft>
                <a:spcPct val="0"/>
              </a:spcAft>
              <a:buChar char="»"/>
              <a:defRPr sz="2000">
                <a:solidFill>
                  <a:schemeClr val="bg1"/>
                </a:solidFill>
                <a:latin typeface="Arial" charset="0"/>
                <a:ea typeface="+mn-ea"/>
                <a:cs typeface="+mn-cs"/>
              </a:defRPr>
            </a:lvl8pPr>
            <a:lvl9pPr marL="3886200" indent="-228600" algn="l" rtl="0" fontAlgn="base">
              <a:spcBef>
                <a:spcPct val="20000"/>
              </a:spcBef>
              <a:spcAft>
                <a:spcPct val="0"/>
              </a:spcAft>
              <a:buChar char="»"/>
              <a:defRPr sz="2000">
                <a:solidFill>
                  <a:schemeClr val="bg1"/>
                </a:solidFill>
                <a:latin typeface="Arial" charset="0"/>
                <a:ea typeface="+mn-ea"/>
                <a:cs typeface="+mn-cs"/>
              </a:defRPr>
            </a:lvl9pPr>
          </a:lstStyle>
          <a:p>
            <a:pPr marL="0" indent="0" eaLnBrk="1" hangingPunct="1">
              <a:buNone/>
              <a:defRPr/>
            </a:pPr>
            <a:r>
              <a:rPr lang="en-US" altLang="en-US" sz="2200" kern="0" dirty="0">
                <a:solidFill>
                  <a:schemeClr val="tx2"/>
                </a:solidFill>
                <a:latin typeface="+mj-lt"/>
              </a:rPr>
              <a:t>The 2015 Local Government Sustainability Practices survey was conducted by International City/County Management Association, the Sustainable Communities and Small Town and Rural Planning Divisions of the American Planning Association, Binghamton University, Cornell University, and the U.S. Department of Agriculture, with 1,899 local governments responding.</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9412" y="1828800"/>
            <a:ext cx="6035988"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81540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400" b="1" dirty="0" smtClean="0">
                <a:solidFill>
                  <a:schemeClr val="tx2"/>
                </a:solidFill>
              </a:rPr>
              <a:t>Why is Sustainability Important?</a:t>
            </a:r>
            <a:endParaRPr lang="en-US" sz="3400" b="1" dirty="0">
              <a:solidFill>
                <a:schemeClr val="tx2"/>
              </a:solidFill>
            </a:endParaRPr>
          </a:p>
        </p:txBody>
      </p:sp>
      <p:sp>
        <p:nvSpPr>
          <p:cNvPr id="4" name="Subtitle 3"/>
          <p:cNvSpPr>
            <a:spLocks noGrp="1"/>
          </p:cNvSpPr>
          <p:nvPr>
            <p:ph type="subTitle" idx="1"/>
          </p:nvPr>
        </p:nvSpPr>
        <p:spPr/>
        <p:txBody>
          <a:bodyPr>
            <a:normAutofit fontScale="92500" lnSpcReduction="10000"/>
          </a:bodyPr>
          <a:lstStyle/>
          <a:p>
            <a:endParaRPr lang="en-US"/>
          </a:p>
        </p:txBody>
      </p:sp>
      <p:sp>
        <p:nvSpPr>
          <p:cNvPr id="9" name="Rectangle 3"/>
          <p:cNvSpPr txBox="1">
            <a:spLocks noChangeArrowheads="1"/>
          </p:cNvSpPr>
          <p:nvPr/>
        </p:nvSpPr>
        <p:spPr bwMode="auto">
          <a:xfrm>
            <a:off x="152400" y="4267200"/>
            <a:ext cx="8763000" cy="18528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Arial" charset="0"/>
                <a:ea typeface="+mn-ea"/>
                <a:cs typeface="+mn-cs"/>
              </a:defRPr>
            </a:lvl2pPr>
            <a:lvl3pPr marL="1143000" indent="-228600" algn="l" rtl="0" eaLnBrk="0" fontAlgn="base" hangingPunct="0">
              <a:spcBef>
                <a:spcPct val="20000"/>
              </a:spcBef>
              <a:spcAft>
                <a:spcPct val="0"/>
              </a:spcAft>
              <a:buChar char="•"/>
              <a:defRPr sz="2400">
                <a:solidFill>
                  <a:schemeClr val="bg1"/>
                </a:solidFill>
                <a:latin typeface="Arial" charset="0"/>
                <a:ea typeface="+mn-ea"/>
                <a:cs typeface="+mn-cs"/>
              </a:defRPr>
            </a:lvl3pPr>
            <a:lvl4pPr marL="1600200" indent="-228600" algn="l" rtl="0" eaLnBrk="0" fontAlgn="base" hangingPunct="0">
              <a:spcBef>
                <a:spcPct val="20000"/>
              </a:spcBef>
              <a:spcAft>
                <a:spcPct val="0"/>
              </a:spcAft>
              <a:buChar char="–"/>
              <a:defRPr sz="2000">
                <a:solidFill>
                  <a:schemeClr val="bg1"/>
                </a:solidFill>
                <a:latin typeface="Arial" charset="0"/>
                <a:ea typeface="+mn-ea"/>
                <a:cs typeface="+mn-cs"/>
              </a:defRPr>
            </a:lvl4pPr>
            <a:lvl5pPr marL="2057400" indent="-228600" algn="l" rtl="0" eaLnBrk="0" fontAlgn="base" hangingPunct="0">
              <a:spcBef>
                <a:spcPct val="20000"/>
              </a:spcBef>
              <a:spcAft>
                <a:spcPct val="0"/>
              </a:spcAft>
              <a:buChar char="»"/>
              <a:defRPr sz="2000">
                <a:solidFill>
                  <a:schemeClr val="bg1"/>
                </a:solidFill>
                <a:latin typeface="Arial" charset="0"/>
                <a:ea typeface="+mn-ea"/>
                <a:cs typeface="+mn-cs"/>
              </a:defRPr>
            </a:lvl5pPr>
            <a:lvl6pPr marL="2514600" indent="-228600" algn="l" rtl="0" fontAlgn="base">
              <a:spcBef>
                <a:spcPct val="20000"/>
              </a:spcBef>
              <a:spcAft>
                <a:spcPct val="0"/>
              </a:spcAft>
              <a:buChar char="»"/>
              <a:defRPr sz="2000">
                <a:solidFill>
                  <a:schemeClr val="bg1"/>
                </a:solidFill>
                <a:latin typeface="Arial" charset="0"/>
                <a:ea typeface="+mn-ea"/>
                <a:cs typeface="+mn-cs"/>
              </a:defRPr>
            </a:lvl6pPr>
            <a:lvl7pPr marL="2971800" indent="-228600" algn="l" rtl="0" fontAlgn="base">
              <a:spcBef>
                <a:spcPct val="20000"/>
              </a:spcBef>
              <a:spcAft>
                <a:spcPct val="0"/>
              </a:spcAft>
              <a:buChar char="»"/>
              <a:defRPr sz="2000">
                <a:solidFill>
                  <a:schemeClr val="bg1"/>
                </a:solidFill>
                <a:latin typeface="Arial" charset="0"/>
                <a:ea typeface="+mn-ea"/>
                <a:cs typeface="+mn-cs"/>
              </a:defRPr>
            </a:lvl7pPr>
            <a:lvl8pPr marL="3429000" indent="-228600" algn="l" rtl="0" fontAlgn="base">
              <a:spcBef>
                <a:spcPct val="20000"/>
              </a:spcBef>
              <a:spcAft>
                <a:spcPct val="0"/>
              </a:spcAft>
              <a:buChar char="»"/>
              <a:defRPr sz="2000">
                <a:solidFill>
                  <a:schemeClr val="bg1"/>
                </a:solidFill>
                <a:latin typeface="Arial" charset="0"/>
                <a:ea typeface="+mn-ea"/>
                <a:cs typeface="+mn-cs"/>
              </a:defRPr>
            </a:lvl8pPr>
            <a:lvl9pPr marL="3886200" indent="-228600" algn="l" rtl="0" fontAlgn="base">
              <a:spcBef>
                <a:spcPct val="20000"/>
              </a:spcBef>
              <a:spcAft>
                <a:spcPct val="0"/>
              </a:spcAft>
              <a:buChar char="»"/>
              <a:defRPr sz="2000">
                <a:solidFill>
                  <a:schemeClr val="bg1"/>
                </a:solidFill>
                <a:latin typeface="Arial" charset="0"/>
                <a:ea typeface="+mn-ea"/>
                <a:cs typeface="+mn-cs"/>
              </a:defRPr>
            </a:lvl9pPr>
          </a:lstStyle>
          <a:p>
            <a:pPr eaLnBrk="1" hangingPunct="1">
              <a:defRPr/>
            </a:pPr>
            <a:r>
              <a:rPr lang="en-US" altLang="en-US" sz="2200" b="1" kern="0" dirty="0" smtClean="0">
                <a:solidFill>
                  <a:schemeClr val="tx2"/>
                </a:solidFill>
                <a:latin typeface="+mj-lt"/>
              </a:rPr>
              <a:t>76</a:t>
            </a:r>
            <a:r>
              <a:rPr lang="en-US" altLang="en-US" sz="2200" b="1" kern="0" dirty="0">
                <a:solidFill>
                  <a:schemeClr val="tx2"/>
                </a:solidFill>
                <a:latin typeface="+mj-lt"/>
              </a:rPr>
              <a:t>% indicated that they had responded to a major disaster during the past 15 years. Among those, 53% had dealt with a flood, 51% with a blizzard or ice storm, and 24% with a hurricane.</a:t>
            </a:r>
          </a:p>
          <a:p>
            <a:pPr eaLnBrk="1" hangingPunct="1">
              <a:defRPr/>
            </a:pPr>
            <a:r>
              <a:rPr lang="en-US" altLang="en-US" sz="2200" kern="0" dirty="0">
                <a:solidFill>
                  <a:schemeClr val="tx2"/>
                </a:solidFill>
                <a:latin typeface="+mj-lt"/>
              </a:rPr>
              <a:t>For 88%, lack of funding is a significant or very significant factor hindering local sustainability </a:t>
            </a:r>
            <a:r>
              <a:rPr lang="en-US" altLang="en-US" sz="2200" kern="0" dirty="0" smtClean="0">
                <a:solidFill>
                  <a:schemeClr val="tx2"/>
                </a:solidFill>
                <a:latin typeface="+mj-lt"/>
              </a:rPr>
              <a:t>efforts</a:t>
            </a:r>
            <a:endParaRPr lang="en-US" altLang="en-US" sz="2200" kern="0" dirty="0">
              <a:solidFill>
                <a:schemeClr val="tx2"/>
              </a:solidFill>
              <a:latin typeface="+mj-lt"/>
            </a:endParaRPr>
          </a:p>
        </p:txBody>
      </p:sp>
      <p:grpSp>
        <p:nvGrpSpPr>
          <p:cNvPr id="3" name="Group 2"/>
          <p:cNvGrpSpPr/>
          <p:nvPr/>
        </p:nvGrpSpPr>
        <p:grpSpPr>
          <a:xfrm>
            <a:off x="2879412" y="1828800"/>
            <a:ext cx="6037186" cy="2221147"/>
            <a:chOff x="2879412" y="1828800"/>
            <a:chExt cx="6037186" cy="2221147"/>
          </a:xfrm>
        </p:grpSpPr>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64684"/>
            <a:stretch/>
          </p:blipFill>
          <p:spPr bwMode="auto">
            <a:xfrm>
              <a:off x="2879412" y="1828800"/>
              <a:ext cx="6035988" cy="13341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76519"/>
            <a:stretch/>
          </p:blipFill>
          <p:spPr bwMode="auto">
            <a:xfrm>
              <a:off x="2880610" y="3162926"/>
              <a:ext cx="6035988" cy="8870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9751033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400" b="1" dirty="0" smtClean="0">
                <a:solidFill>
                  <a:schemeClr val="tx2"/>
                </a:solidFill>
              </a:rPr>
              <a:t>Why is Sustainability Important?</a:t>
            </a:r>
            <a:endParaRPr lang="en-US" sz="3400" b="1" dirty="0">
              <a:solidFill>
                <a:schemeClr val="tx2"/>
              </a:solidFill>
            </a:endParaRPr>
          </a:p>
        </p:txBody>
      </p:sp>
      <p:grpSp>
        <p:nvGrpSpPr>
          <p:cNvPr id="7" name="Group 2"/>
          <p:cNvGrpSpPr>
            <a:grpSpLocks/>
          </p:cNvGrpSpPr>
          <p:nvPr/>
        </p:nvGrpSpPr>
        <p:grpSpPr bwMode="auto">
          <a:xfrm>
            <a:off x="2743200" y="1875020"/>
            <a:ext cx="6248399" cy="4343400"/>
            <a:chOff x="997525" y="287482"/>
            <a:chExt cx="7284030" cy="4688032"/>
          </a:xfrm>
        </p:grpSpPr>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l="3941" t="17415" r="3922" b="14102"/>
            <a:stretch>
              <a:fillRect/>
            </a:stretch>
          </p:blipFill>
          <p:spPr bwMode="auto">
            <a:xfrm>
              <a:off x="997526" y="644236"/>
              <a:ext cx="7284029" cy="43312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l="3941" t="6079" r="3922" b="88280"/>
            <a:stretch>
              <a:fillRect/>
            </a:stretch>
          </p:blipFill>
          <p:spPr bwMode="auto">
            <a:xfrm>
              <a:off x="997525" y="287482"/>
              <a:ext cx="7284029" cy="3567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3"/>
            <p:cNvPicPr>
              <a:picLocks noChangeAspect="1" noChangeArrowheads="1"/>
            </p:cNvPicPr>
            <p:nvPr/>
          </p:nvPicPr>
          <p:blipFill>
            <a:blip r:embed="rId3">
              <a:extLst>
                <a:ext uri="{28A0092B-C50C-407E-A947-70E740481C1C}">
                  <a14:useLocalDpi xmlns:a14="http://schemas.microsoft.com/office/drawing/2010/main" val="0"/>
                </a:ext>
              </a:extLst>
            </a:blip>
            <a:srcRect l="3941" t="52711" r="64995" b="7175"/>
            <a:stretch>
              <a:fillRect/>
            </a:stretch>
          </p:blipFill>
          <p:spPr bwMode="auto">
            <a:xfrm>
              <a:off x="997526" y="2438400"/>
              <a:ext cx="2455719" cy="25371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3"/>
            <p:cNvPicPr>
              <a:picLocks noChangeAspect="1" noChangeArrowheads="1"/>
            </p:cNvPicPr>
            <p:nvPr/>
          </p:nvPicPr>
          <p:blipFill>
            <a:blip r:embed="rId3">
              <a:extLst>
                <a:ext uri="{28A0092B-C50C-407E-A947-70E740481C1C}">
                  <a14:useLocalDpi xmlns:a14="http://schemas.microsoft.com/office/drawing/2010/main" val="0"/>
                </a:ext>
              </a:extLst>
            </a:blip>
            <a:srcRect l="3941" t="46878" r="65128" b="46222"/>
            <a:stretch>
              <a:fillRect/>
            </a:stretch>
          </p:blipFill>
          <p:spPr bwMode="auto">
            <a:xfrm>
              <a:off x="1011379" y="2012371"/>
              <a:ext cx="2445329" cy="4364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4" name="Subtitle 3"/>
          <p:cNvSpPr>
            <a:spLocks noGrp="1"/>
          </p:cNvSpPr>
          <p:nvPr>
            <p:ph type="subTitle" idx="1"/>
          </p:nvPr>
        </p:nvSpPr>
        <p:spPr/>
        <p:txBody>
          <a:bodyPr>
            <a:normAutofit fontScale="92500" lnSpcReduction="10000"/>
          </a:bodyPr>
          <a:lstStyle/>
          <a:p>
            <a:endParaRPr lang="en-US"/>
          </a:p>
        </p:txBody>
      </p:sp>
    </p:spTree>
    <p:extLst>
      <p:ext uri="{BB962C8B-B14F-4D97-AF65-F5344CB8AC3E}">
        <p14:creationId xmlns:p14="http://schemas.microsoft.com/office/powerpoint/2010/main" val="31119988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400" b="1" dirty="0" smtClean="0">
                <a:solidFill>
                  <a:schemeClr val="tx2"/>
                </a:solidFill>
              </a:rPr>
              <a:t>Why is Sustainability Important?</a:t>
            </a:r>
            <a:endParaRPr lang="en-US" sz="3400" b="1" dirty="0">
              <a:solidFill>
                <a:schemeClr val="tx2"/>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924778"/>
            <a:ext cx="7315200" cy="34080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1797570"/>
            <a:ext cx="3562350" cy="1052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ubtitle 3"/>
          <p:cNvSpPr>
            <a:spLocks noGrp="1"/>
          </p:cNvSpPr>
          <p:nvPr>
            <p:ph type="subTitle" idx="1"/>
          </p:nvPr>
        </p:nvSpPr>
        <p:spPr/>
        <p:txBody>
          <a:bodyPr>
            <a:normAutofit fontScale="92500" lnSpcReduction="10000"/>
          </a:bodyPr>
          <a:lstStyle/>
          <a:p>
            <a:endParaRPr lang="en-US"/>
          </a:p>
        </p:txBody>
      </p:sp>
    </p:spTree>
    <p:extLst>
      <p:ext uri="{BB962C8B-B14F-4D97-AF65-F5344CB8AC3E}">
        <p14:creationId xmlns:p14="http://schemas.microsoft.com/office/powerpoint/2010/main" val="14151569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400" b="1" dirty="0" smtClean="0">
                <a:solidFill>
                  <a:schemeClr val="tx2"/>
                </a:solidFill>
              </a:rPr>
              <a:t>Why is Sustainability Important?</a:t>
            </a:r>
            <a:endParaRPr lang="en-US" sz="3400" b="1" dirty="0">
              <a:solidFill>
                <a:schemeClr val="tx2"/>
              </a:solidFill>
            </a:endParaRPr>
          </a:p>
        </p:txBody>
      </p:sp>
      <p:sp>
        <p:nvSpPr>
          <p:cNvPr id="4" name="Subtitle 3"/>
          <p:cNvSpPr>
            <a:spLocks noGrp="1"/>
          </p:cNvSpPr>
          <p:nvPr>
            <p:ph type="subTitle" idx="1"/>
          </p:nvPr>
        </p:nvSpPr>
        <p:spPr/>
        <p:txBody>
          <a:bodyPr>
            <a:normAutofit fontScale="92500" lnSpcReduction="10000"/>
          </a:bodyPr>
          <a:lstStyle/>
          <a:p>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400" y="1809750"/>
            <a:ext cx="3839986" cy="2000250"/>
          </a:xfrm>
          <a:prstGeom prst="rect">
            <a:avLst/>
          </a:prstGeom>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390" y="4724400"/>
            <a:ext cx="8791576" cy="1502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820" y="4027670"/>
            <a:ext cx="1476375" cy="628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81225" y="2913245"/>
            <a:ext cx="2619375" cy="1743075"/>
          </a:xfrm>
          <a:prstGeom prst="rect">
            <a:avLst/>
          </a:prstGeom>
        </p:spPr>
      </p:pic>
    </p:spTree>
    <p:extLst>
      <p:ext uri="{BB962C8B-B14F-4D97-AF65-F5344CB8AC3E}">
        <p14:creationId xmlns:p14="http://schemas.microsoft.com/office/powerpoint/2010/main" val="42098830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279</TotalTime>
  <Words>1479</Words>
  <Application>Microsoft Macintosh PowerPoint</Application>
  <PresentationFormat>On-screen Show (4:3)</PresentationFormat>
  <Paragraphs>175</Paragraphs>
  <Slides>21</Slides>
  <Notes>21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Arial</vt:lpstr>
      <vt:lpstr>Calibri</vt:lpstr>
      <vt:lpstr>Office Theme</vt:lpstr>
      <vt:lpstr>PowerPoint Presentation</vt:lpstr>
      <vt:lpstr>American Public Works Association</vt:lpstr>
      <vt:lpstr>What is Sustainability?</vt:lpstr>
      <vt:lpstr>What is Sustainability?</vt:lpstr>
      <vt:lpstr>Why is Sustainability Important?</vt:lpstr>
      <vt:lpstr>Why is Sustainability Important?</vt:lpstr>
      <vt:lpstr>Why is Sustainability Important?</vt:lpstr>
      <vt:lpstr>Why is Sustainability Important?</vt:lpstr>
      <vt:lpstr>Why is Sustainability Important?</vt:lpstr>
      <vt:lpstr>APWA and Sustainability</vt:lpstr>
      <vt:lpstr>APWA Center for Sustainability (C4S)</vt:lpstr>
      <vt:lpstr>C4S Leadership</vt:lpstr>
      <vt:lpstr>C4S Strategic Plan</vt:lpstr>
      <vt:lpstr>How Do We Get There?</vt:lpstr>
      <vt:lpstr>C4S Toolkit</vt:lpstr>
      <vt:lpstr>C4S Tools</vt:lpstr>
      <vt:lpstr>C4S Tools</vt:lpstr>
      <vt:lpstr>C4S Tools</vt:lpstr>
      <vt:lpstr>C4S Tools</vt:lpstr>
      <vt:lpstr>C4S Education</vt:lpstr>
      <vt:lpstr>C4S Education</vt:lpstr>
    </vt:vector>
  </TitlesOfParts>
  <Company>apwa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Anne Jackson</dc:creator>
  <cp:lastModifiedBy>Chris Champion</cp:lastModifiedBy>
  <cp:revision>28</cp:revision>
  <dcterms:created xsi:type="dcterms:W3CDTF">2016-04-15T18:07:16Z</dcterms:created>
  <dcterms:modified xsi:type="dcterms:W3CDTF">2016-04-22T02:33:47Z</dcterms:modified>
</cp:coreProperties>
</file>